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eg" ContentType="image/jpeg"/>
  <Default Extension="JPG" ContentType="image/.jpg"/>
  <Default Extension="rels" ContentType="application/vnd.openxmlformats-package.relationships+xml"/>
  <Override PartName="/customXml/itemProps127.xml" ContentType="application/vnd.openxmlformats-officedocument.customXmlProperties+xml"/>
  <Override PartName="/customXml/itemProps128.xml" ContentType="application/vnd.openxmlformats-officedocument.customXmlProperties+xml"/>
  <Override PartName="/customXml/itemProps129.xml" ContentType="application/vnd.openxmlformats-officedocument.customXmlProperties+xml"/>
  <Override PartName="/customXml/itemProps130.xml" ContentType="application/vnd.openxmlformats-officedocument.customXmlProperties+xml"/>
  <Override PartName="/customXml/itemProps131.xml" ContentType="application/vnd.openxmlformats-officedocument.customXmlProperties+xml"/>
  <Override PartName="/customXml/itemProps132.xml" ContentType="application/vnd.openxmlformats-officedocument.customXmlProperties+xml"/>
  <Override PartName="/customXml/itemProps133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3.xml" ContentType="application/vnd.openxmlformats-officedocument.presentationml.tags+xml"/>
  <Override PartName="/ppt/tags/tag134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4" r:id="rId3"/>
  </p:sldMasterIdLst>
  <p:notesMasterIdLst>
    <p:notesMasterId r:id="rId6"/>
  </p:notesMasterIdLst>
  <p:sldIdLst>
    <p:sldId id="409" r:id="rId4"/>
    <p:sldId id="417" r:id="rId5"/>
    <p:sldId id="420" r:id="rId7"/>
    <p:sldId id="425" r:id="rId8"/>
    <p:sldId id="414" r:id="rId9"/>
    <p:sldId id="427" r:id="rId10"/>
    <p:sldId id="450" r:id="rId11"/>
    <p:sldId id="424" r:id="rId12"/>
    <p:sldId id="492" r:id="rId13"/>
    <p:sldId id="486" r:id="rId14"/>
    <p:sldId id="487" r:id="rId15"/>
    <p:sldId id="489" r:id="rId16"/>
    <p:sldId id="488" r:id="rId17"/>
    <p:sldId id="422" r:id="rId18"/>
  </p:sldIdLst>
  <p:sldSz cx="12192000" cy="6858000"/>
  <p:notesSz cx="6858000" cy="9144000"/>
  <p:custDataLst>
    <p:tags r:id="rId30"/>
  </p:custDataLst>
  <p:defaultTextStyle>
    <a:defPPr>
      <a:defRPr lang="zh-CN"/>
    </a:defPPr>
    <a:lvl1pPr marL="0" lvl="0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kern="120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kern="120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kern="120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kern="120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kern="120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kern="120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kern="120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kern="120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kern="120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97" userDrawn="1">
          <p15:clr>
            <a:srgbClr val="A4A3A4"/>
          </p15:clr>
        </p15:guide>
        <p15:guide id="2" pos="383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39B77"/>
    <a:srgbClr val="2884C3"/>
    <a:srgbClr val="006DB8"/>
    <a:srgbClr val="8FBA84"/>
    <a:srgbClr val="E8E8E8"/>
    <a:srgbClr val="B89F7A"/>
    <a:srgbClr val="1F74AD"/>
    <a:srgbClr val="254F8F"/>
    <a:srgbClr val="FFFFFF"/>
    <a:srgbClr val="FFC8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3778"/>
    <p:restoredTop sz="94660"/>
  </p:normalViewPr>
  <p:slideViewPr>
    <p:cSldViewPr snapToGrid="0" showGuides="1">
      <p:cViewPr varScale="1">
        <p:scale>
          <a:sx n="99" d="100"/>
          <a:sy n="99" d="100"/>
        </p:scale>
        <p:origin x="84" y="582"/>
      </p:cViewPr>
      <p:guideLst>
        <p:guide orient="horz" pos="2197"/>
        <p:guide pos="3831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359999" cy="359999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0" Type="http://schemas.openxmlformats.org/officeDocument/2006/relationships/tags" Target="tags/tag134.xml"/><Relationship Id="rId3" Type="http://schemas.openxmlformats.org/officeDocument/2006/relationships/slideMaster" Target="slideMasters/slideMaster2.xml"/><Relationship Id="rId29" Type="http://schemas.openxmlformats.org/officeDocument/2006/relationships/customXml" Target="../customXml/item7.xml"/><Relationship Id="rId28" Type="http://schemas.openxmlformats.org/officeDocument/2006/relationships/customXml" Target="../customXml/item6.xml"/><Relationship Id="rId27" Type="http://schemas.openxmlformats.org/officeDocument/2006/relationships/customXml" Target="../customXml/item5.xml"/><Relationship Id="rId26" Type="http://schemas.openxmlformats.org/officeDocument/2006/relationships/customXml" Target="../customXml/item4.xml"/><Relationship Id="rId25" Type="http://schemas.openxmlformats.org/officeDocument/2006/relationships/customXml" Target="../customXml/item3.xml"/><Relationship Id="rId24" Type="http://schemas.openxmlformats.org/officeDocument/2006/relationships/customXml" Target="../customXml/item2.xml"/><Relationship Id="rId23" Type="http://schemas.openxmlformats.org/officeDocument/2006/relationships/customXml" Target="../customXml/item1.xml"/><Relationship Id="rId22" Type="http://schemas.openxmlformats.org/officeDocument/2006/relationships/customXmlProps" Target="../customXml/itemProps127.xml"/><Relationship Id="rId21" Type="http://schemas.openxmlformats.org/officeDocument/2006/relationships/tableStyles" Target="tableStyles.xml"/><Relationship Id="rId20" Type="http://schemas.openxmlformats.org/officeDocument/2006/relationships/viewProps" Target="viewProps.xml"/><Relationship Id="rId2" Type="http://schemas.openxmlformats.org/officeDocument/2006/relationships/theme" Target="theme/theme1.xml"/><Relationship Id="rId19" Type="http://schemas.openxmlformats.org/officeDocument/2006/relationships/presProps" Target="presProps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fontAlgn="auto"/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fontAlgn="auto"/>
            <a:fld id="{D2A48B96-639E-45A3-A0BA-2464DFDB1FAA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7172" name="幻灯片图像占位符 3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173" name="备注占位符 4"/>
          <p:cNvSpPr>
            <a:spLocks noGrp="1"/>
          </p:cNvSpPr>
          <p:nvPr>
            <p:ph type="body" sz="quarter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t" anchorCtr="0"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fontAlgn="auto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fontAlgn="auto"/>
            <a:fld id="{A6837353-30EB-4A48-80EB-173D804AEFBD}" type="slidenum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241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242" name="备注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 anchorCtr="0"/>
          <a:p>
            <a:pPr lvl="0"/>
            <a:endParaRPr lang="zh-CN" altLang="en-US"/>
          </a:p>
        </p:txBody>
      </p:sp>
      <p:sp>
        <p:nvSpPr>
          <p:cNvPr id="10243" name="灯片编号占位符 3"/>
          <p:cNvSpPr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b" anchorCtr="0"/>
          <a:p>
            <a:pPr lvl="0" algn="r"/>
            <a:fld id="{9A0DB2DC-4C9A-4742-B13C-FB6460FD3503}" type="slidenum">
              <a:rPr lang="zh-CN" altLang="en-US" sz="1200">
                <a:latin typeface="Calibri" panose="020F0502020204030204" charset="0"/>
                <a:ea typeface="宋体" panose="02010600030101010101" pitchFamily="2" charset="-122"/>
              </a:rPr>
            </a:fld>
            <a:endParaRPr lang="zh-CN" altLang="en-US" sz="1200">
              <a:latin typeface="Calibri" panose="020F050202020403020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1745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1746" name="备注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 anchorCtr="0"/>
          <a:p>
            <a:pPr lvl="0"/>
            <a:endParaRPr lang="zh-CN" altLang="en-US"/>
          </a:p>
        </p:txBody>
      </p:sp>
      <p:sp>
        <p:nvSpPr>
          <p:cNvPr id="31747" name="灯片编号占位符 3"/>
          <p:cNvSpPr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b" anchorCtr="0"/>
          <a:p>
            <a:pPr lvl="0" algn="r"/>
            <a:fld id="{9A0DB2DC-4C9A-4742-B13C-FB6460FD3503}" type="slidenum">
              <a:rPr lang="zh-CN" altLang="en-US" sz="1200">
                <a:latin typeface="Calibri" panose="020F0502020204030204" charset="0"/>
                <a:ea typeface="宋体" panose="02010600030101010101" pitchFamily="2" charset="-122"/>
              </a:rPr>
            </a:fld>
            <a:endParaRPr lang="zh-CN" altLang="en-US" sz="1200">
              <a:latin typeface="Calibri" panose="020F050202020403020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9" Type="http://schemas.openxmlformats.org/officeDocument/2006/relationships/tags" Target="../tags/tag48.xml"/><Relationship Id="rId8" Type="http://schemas.openxmlformats.org/officeDocument/2006/relationships/tags" Target="../tags/tag47.xml"/><Relationship Id="rId7" Type="http://schemas.openxmlformats.org/officeDocument/2006/relationships/tags" Target="../tags/tag46.xml"/><Relationship Id="rId6" Type="http://schemas.openxmlformats.org/officeDocument/2006/relationships/tags" Target="../tags/tag45.xml"/><Relationship Id="rId5" Type="http://schemas.openxmlformats.org/officeDocument/2006/relationships/tags" Target="../tags/tag44.xml"/><Relationship Id="rId4" Type="http://schemas.openxmlformats.org/officeDocument/2006/relationships/tags" Target="../tags/tag43.xml"/><Relationship Id="rId3" Type="http://schemas.openxmlformats.org/officeDocument/2006/relationships/tags" Target="../tags/tag42.xml"/><Relationship Id="rId2" Type="http://schemas.openxmlformats.org/officeDocument/2006/relationships/image" Target="../media/image1.png"/><Relationship Id="rId12" Type="http://schemas.openxmlformats.org/officeDocument/2006/relationships/tags" Target="../tags/tag51.xml"/><Relationship Id="rId11" Type="http://schemas.openxmlformats.org/officeDocument/2006/relationships/tags" Target="../tags/tag50.xml"/><Relationship Id="rId10" Type="http://schemas.openxmlformats.org/officeDocument/2006/relationships/tags" Target="../tags/tag49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7" Type="http://schemas.openxmlformats.org/officeDocument/2006/relationships/tags" Target="../tags/tag7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image" Target="../media/image2.png"/><Relationship Id="rId3" Type="http://schemas.openxmlformats.org/officeDocument/2006/relationships/tags" Target="../tags/tag4.xm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7" Type="http://schemas.openxmlformats.org/officeDocument/2006/relationships/tags" Target="../tags/tag10.xml"/><Relationship Id="rId6" Type="http://schemas.openxmlformats.org/officeDocument/2006/relationships/tags" Target="../tags/tag9.xml"/><Relationship Id="rId5" Type="http://schemas.openxmlformats.org/officeDocument/2006/relationships/tags" Target="../tags/tag8.xml"/><Relationship Id="rId4" Type="http://schemas.openxmlformats.org/officeDocument/2006/relationships/image" Target="../media/image4.png"/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6" Type="http://schemas.openxmlformats.org/officeDocument/2006/relationships/tags" Target="../tags/tag13.xml"/><Relationship Id="rId5" Type="http://schemas.openxmlformats.org/officeDocument/2006/relationships/tags" Target="../tags/tag12.xml"/><Relationship Id="rId4" Type="http://schemas.openxmlformats.org/officeDocument/2006/relationships/tags" Target="../tags/tag11.xml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0.xml"/><Relationship Id="rId8" Type="http://schemas.openxmlformats.org/officeDocument/2006/relationships/tags" Target="../tags/tag19.xml"/><Relationship Id="rId7" Type="http://schemas.openxmlformats.org/officeDocument/2006/relationships/tags" Target="../tags/tag18.xml"/><Relationship Id="rId6" Type="http://schemas.openxmlformats.org/officeDocument/2006/relationships/tags" Target="../tags/tag17.xml"/><Relationship Id="rId5" Type="http://schemas.openxmlformats.org/officeDocument/2006/relationships/tags" Target="../tags/tag16.xml"/><Relationship Id="rId4" Type="http://schemas.openxmlformats.org/officeDocument/2006/relationships/tags" Target="../tags/tag15.xml"/><Relationship Id="rId3" Type="http://schemas.openxmlformats.org/officeDocument/2006/relationships/tags" Target="../tags/tag14.xml"/><Relationship Id="rId2" Type="http://schemas.openxmlformats.org/officeDocument/2006/relationships/image" Target="../media/image1.png"/><Relationship Id="rId12" Type="http://schemas.openxmlformats.org/officeDocument/2006/relationships/tags" Target="../tags/tag23.xml"/><Relationship Id="rId11" Type="http://schemas.openxmlformats.org/officeDocument/2006/relationships/tags" Target="../tags/tag22.xml"/><Relationship Id="rId10" Type="http://schemas.openxmlformats.org/officeDocument/2006/relationships/tags" Target="../tags/tag21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4" Type="http://schemas.openxmlformats.org/officeDocument/2006/relationships/tags" Target="../tags/tag31.xml"/><Relationship Id="rId3" Type="http://schemas.openxmlformats.org/officeDocument/2006/relationships/tags" Target="../tags/tag30.xml"/><Relationship Id="rId2" Type="http://schemas.openxmlformats.org/officeDocument/2006/relationships/tags" Target="../tags/tag29.xml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7" Type="http://schemas.openxmlformats.org/officeDocument/2006/relationships/tags" Target="../tags/tag35.xml"/><Relationship Id="rId6" Type="http://schemas.openxmlformats.org/officeDocument/2006/relationships/tags" Target="../tags/tag34.xml"/><Relationship Id="rId5" Type="http://schemas.openxmlformats.org/officeDocument/2006/relationships/tags" Target="../tags/tag33.xml"/><Relationship Id="rId4" Type="http://schemas.openxmlformats.org/officeDocument/2006/relationships/image" Target="../media/image2.png"/><Relationship Id="rId3" Type="http://schemas.openxmlformats.org/officeDocument/2006/relationships/tags" Target="../tags/tag32.xm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38.xml"/><Relationship Id="rId6" Type="http://schemas.openxmlformats.org/officeDocument/2006/relationships/tags" Target="../tags/tag37.xml"/><Relationship Id="rId5" Type="http://schemas.openxmlformats.org/officeDocument/2006/relationships/tags" Target="../tags/tag36.xml"/><Relationship Id="rId4" Type="http://schemas.openxmlformats.org/officeDocument/2006/relationships/image" Target="../media/image4.png"/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12775" y="6315075"/>
            <a:ext cx="2698750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auto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116388" y="6315075"/>
            <a:ext cx="3959225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auto"/>
            <a:endParaRPr lang="zh-CN" altLang="en-US" strike="noStrike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877300" y="6315075"/>
            <a:ext cx="2700338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auto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图片 5" descr="02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23413" y="276225"/>
            <a:ext cx="2376487" cy="547688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6147" name="组合 9"/>
          <p:cNvGrpSpPr/>
          <p:nvPr userDrawn="1"/>
        </p:nvGrpSpPr>
        <p:grpSpPr>
          <a:xfrm>
            <a:off x="0" y="0"/>
            <a:ext cx="12193588" cy="6864350"/>
            <a:chOff x="0" y="0"/>
            <a:chExt cx="12193658" cy="6864872"/>
          </a:xfrm>
        </p:grpSpPr>
        <p:sp>
          <p:nvSpPr>
            <p:cNvPr id="11" name="任意多边形: 形状 10"/>
            <p:cNvSpPr/>
            <p:nvPr userDrawn="1">
              <p:custDataLst>
                <p:tags r:id="rId3"/>
              </p:custDataLst>
            </p:nvPr>
          </p:nvSpPr>
          <p:spPr>
            <a:xfrm rot="5400000">
              <a:off x="10383474" y="5049474"/>
              <a:ext cx="1855662" cy="1761389"/>
            </a:xfrm>
            <a:custGeom>
              <a:avLst/>
              <a:gdLst>
                <a:gd name="connsiteX0" fmla="*/ 0 w 1855662"/>
                <a:gd name="connsiteY0" fmla="*/ 0 h 1761389"/>
                <a:gd name="connsiteX1" fmla="*/ 1855662 w 1855662"/>
                <a:gd name="connsiteY1" fmla="*/ 0 h 1761389"/>
                <a:gd name="connsiteX2" fmla="*/ 1855662 w 1855662"/>
                <a:gd name="connsiteY2" fmla="*/ 1761389 h 1761389"/>
                <a:gd name="connsiteX3" fmla="*/ 0 w 1855662"/>
                <a:gd name="connsiteY3" fmla="*/ 0 h 1761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5662" h="1761389">
                  <a:moveTo>
                    <a:pt x="0" y="0"/>
                  </a:moveTo>
                  <a:lnTo>
                    <a:pt x="1855662" y="0"/>
                  </a:lnTo>
                  <a:lnTo>
                    <a:pt x="1855662" y="17613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6DB8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fontAlgn="auto"/>
              <a:endParaRPr lang="zh-CN" altLang="en-US" strike="noStrike" noProof="1"/>
            </a:p>
          </p:txBody>
        </p:sp>
        <p:sp>
          <p:nvSpPr>
            <p:cNvPr id="12" name="任意多边形: 形状 11"/>
            <p:cNvSpPr/>
            <p:nvPr userDrawn="1">
              <p:custDataLst>
                <p:tags r:id="rId4"/>
              </p:custDataLst>
            </p:nvPr>
          </p:nvSpPr>
          <p:spPr>
            <a:xfrm rot="5400000">
              <a:off x="8469965" y="3141179"/>
              <a:ext cx="3797460" cy="3649926"/>
            </a:xfrm>
            <a:custGeom>
              <a:avLst/>
              <a:gdLst>
                <a:gd name="connsiteX0" fmla="*/ 0 w 3797460"/>
                <a:gd name="connsiteY0" fmla="*/ 0 h 3649926"/>
                <a:gd name="connsiteX1" fmla="*/ 1965187 w 3797460"/>
                <a:gd name="connsiteY1" fmla="*/ 0 h 3649926"/>
                <a:gd name="connsiteX2" fmla="*/ 3797460 w 3797460"/>
                <a:gd name="connsiteY2" fmla="*/ 1761089 h 3649926"/>
                <a:gd name="connsiteX3" fmla="*/ 3797460 w 3797460"/>
                <a:gd name="connsiteY3" fmla="*/ 3649926 h 3649926"/>
                <a:gd name="connsiteX4" fmla="*/ 0 w 3797460"/>
                <a:gd name="connsiteY4" fmla="*/ 0 h 3649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97460" h="3649926">
                  <a:moveTo>
                    <a:pt x="0" y="0"/>
                  </a:moveTo>
                  <a:lnTo>
                    <a:pt x="1965187" y="0"/>
                  </a:lnTo>
                  <a:lnTo>
                    <a:pt x="3797460" y="1761089"/>
                  </a:lnTo>
                  <a:lnTo>
                    <a:pt x="3797460" y="36499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89F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fontAlgn="auto"/>
              <a:endParaRPr lang="zh-CN" altLang="en-US" strike="noStrike" noProof="1"/>
            </a:p>
          </p:txBody>
        </p:sp>
        <p:sp>
          <p:nvSpPr>
            <p:cNvPr id="13" name="任意多边形: 形状 12"/>
            <p:cNvSpPr/>
            <p:nvPr userDrawn="1">
              <p:custDataLst>
                <p:tags r:id="rId5"/>
              </p:custDataLst>
            </p:nvPr>
          </p:nvSpPr>
          <p:spPr>
            <a:xfrm>
              <a:off x="8585359" y="5163835"/>
              <a:ext cx="3606800" cy="1150790"/>
            </a:xfrm>
            <a:custGeom>
              <a:avLst/>
              <a:gdLst>
                <a:gd name="connsiteX0" fmla="*/ 1111905 w 3606800"/>
                <a:gd name="connsiteY0" fmla="*/ 0 h 1150790"/>
                <a:gd name="connsiteX1" fmla="*/ 3606800 w 3606800"/>
                <a:gd name="connsiteY1" fmla="*/ 0 h 1150790"/>
                <a:gd name="connsiteX2" fmla="*/ 3606800 w 3606800"/>
                <a:gd name="connsiteY2" fmla="*/ 1150790 h 1150790"/>
                <a:gd name="connsiteX3" fmla="*/ 0 w 3606800"/>
                <a:gd name="connsiteY3" fmla="*/ 1150790 h 1150790"/>
                <a:gd name="connsiteX4" fmla="*/ 1111905 w 3606800"/>
                <a:gd name="connsiteY4" fmla="*/ 0 h 1150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6800" h="1150790">
                  <a:moveTo>
                    <a:pt x="1111905" y="0"/>
                  </a:moveTo>
                  <a:lnTo>
                    <a:pt x="3606800" y="0"/>
                  </a:lnTo>
                  <a:lnTo>
                    <a:pt x="3606800" y="1150790"/>
                  </a:lnTo>
                  <a:lnTo>
                    <a:pt x="0" y="1150790"/>
                  </a:lnTo>
                  <a:lnTo>
                    <a:pt x="1111905" y="0"/>
                  </a:lnTo>
                  <a:close/>
                </a:path>
              </a:pathLst>
            </a:custGeom>
            <a:solidFill>
              <a:srgbClr val="006D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fontAlgn="auto"/>
              <a:endParaRPr lang="zh-CN" altLang="en-US" strike="noStrike" noProof="1"/>
            </a:p>
          </p:txBody>
        </p:sp>
        <p:sp>
          <p:nvSpPr>
            <p:cNvPr id="14" name="任意多边形: 形状 13"/>
            <p:cNvSpPr/>
            <p:nvPr userDrawn="1">
              <p:custDataLst>
                <p:tags r:id="rId6"/>
              </p:custDataLst>
            </p:nvPr>
          </p:nvSpPr>
          <p:spPr>
            <a:xfrm>
              <a:off x="0" y="0"/>
              <a:ext cx="3728443" cy="3636534"/>
            </a:xfrm>
            <a:custGeom>
              <a:avLst/>
              <a:gdLst>
                <a:gd name="connsiteX0" fmla="*/ 0 w 3728443"/>
                <a:gd name="connsiteY0" fmla="*/ 0 h 3636534"/>
                <a:gd name="connsiteX1" fmla="*/ 3728443 w 3728443"/>
                <a:gd name="connsiteY1" fmla="*/ 0 h 3636534"/>
                <a:gd name="connsiteX2" fmla="*/ 3728443 w 3728443"/>
                <a:gd name="connsiteY2" fmla="*/ 67229 h 3636534"/>
                <a:gd name="connsiteX3" fmla="*/ 159138 w 3728443"/>
                <a:gd name="connsiteY3" fmla="*/ 3636534 h 3636534"/>
                <a:gd name="connsiteX4" fmla="*/ 159138 w 3728443"/>
                <a:gd name="connsiteY4" fmla="*/ 3621697 h 3636534"/>
                <a:gd name="connsiteX5" fmla="*/ 0 w 3728443"/>
                <a:gd name="connsiteY5" fmla="*/ 3621697 h 3636534"/>
                <a:gd name="connsiteX6" fmla="*/ 0 w 3728443"/>
                <a:gd name="connsiteY6" fmla="*/ 0 h 3636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28443" h="3636534">
                  <a:moveTo>
                    <a:pt x="0" y="0"/>
                  </a:moveTo>
                  <a:lnTo>
                    <a:pt x="3728443" y="0"/>
                  </a:lnTo>
                  <a:lnTo>
                    <a:pt x="3728443" y="67229"/>
                  </a:lnTo>
                  <a:lnTo>
                    <a:pt x="159138" y="3636534"/>
                  </a:lnTo>
                  <a:lnTo>
                    <a:pt x="159138" y="3621697"/>
                  </a:lnTo>
                  <a:lnTo>
                    <a:pt x="0" y="36216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39B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fontAlgn="auto"/>
              <a:endParaRPr lang="zh-CN" altLang="en-US" strike="noStrike" noProof="1"/>
            </a:p>
          </p:txBody>
        </p:sp>
        <p:sp>
          <p:nvSpPr>
            <p:cNvPr id="15" name="任意多边形: 形状 14"/>
            <p:cNvSpPr/>
            <p:nvPr userDrawn="1">
              <p:custDataLst>
                <p:tags r:id="rId7"/>
              </p:custDataLst>
            </p:nvPr>
          </p:nvSpPr>
          <p:spPr>
            <a:xfrm>
              <a:off x="1658" y="258332"/>
              <a:ext cx="4472940" cy="1150790"/>
            </a:xfrm>
            <a:custGeom>
              <a:avLst/>
              <a:gdLst>
                <a:gd name="connsiteX0" fmla="*/ 0 w 4472940"/>
                <a:gd name="connsiteY0" fmla="*/ 0 h 1150790"/>
                <a:gd name="connsiteX1" fmla="*/ 4472940 w 4472940"/>
                <a:gd name="connsiteY1" fmla="*/ 0 h 1150790"/>
                <a:gd name="connsiteX2" fmla="*/ 3361035 w 4472940"/>
                <a:gd name="connsiteY2" fmla="*/ 1150790 h 1150790"/>
                <a:gd name="connsiteX3" fmla="*/ 0 w 4472940"/>
                <a:gd name="connsiteY3" fmla="*/ 1150790 h 1150790"/>
                <a:gd name="connsiteX4" fmla="*/ 0 w 4472940"/>
                <a:gd name="connsiteY4" fmla="*/ 0 h 1150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72940" h="1150790">
                  <a:moveTo>
                    <a:pt x="0" y="0"/>
                  </a:moveTo>
                  <a:lnTo>
                    <a:pt x="4472940" y="0"/>
                  </a:lnTo>
                  <a:lnTo>
                    <a:pt x="3361035" y="1150790"/>
                  </a:lnTo>
                  <a:lnTo>
                    <a:pt x="0" y="11507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6D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fontAlgn="auto"/>
              <a:endParaRPr lang="zh-CN" altLang="en-US" strike="noStrike" noProof="1"/>
            </a:p>
          </p:txBody>
        </p:sp>
      </p:grpSp>
      <p:cxnSp>
        <p:nvCxnSpPr>
          <p:cNvPr id="8" name="直接连接符 7"/>
          <p:cNvCxnSpPr/>
          <p:nvPr userDrawn="1">
            <p:custDataLst>
              <p:tags r:id="rId8"/>
            </p:custDataLst>
          </p:nvPr>
        </p:nvCxnSpPr>
        <p:spPr>
          <a:xfrm>
            <a:off x="3106738" y="4746625"/>
            <a:ext cx="5978525" cy="0"/>
          </a:xfrm>
          <a:prstGeom prst="line">
            <a:avLst/>
          </a:prstGeom>
          <a:ln w="25400">
            <a:solidFill>
              <a:srgbClr val="006DB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 userDrawn="1">
            <p:custDataLst>
              <p:tags r:id="rId9"/>
            </p:custDataLst>
          </p:nvPr>
        </p:nvCxnSpPr>
        <p:spPr>
          <a:xfrm>
            <a:off x="3106738" y="2197100"/>
            <a:ext cx="5978525" cy="0"/>
          </a:xfrm>
          <a:prstGeom prst="line">
            <a:avLst/>
          </a:prstGeom>
          <a:ln w="25400">
            <a:solidFill>
              <a:srgbClr val="006DB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 idx="13" hasCustomPrompt="1"/>
          </p:nvPr>
        </p:nvSpPr>
        <p:spPr>
          <a:xfrm>
            <a:off x="3201036" y="2496502"/>
            <a:ext cx="5789930" cy="1398905"/>
          </a:xfrm>
        </p:spPr>
        <p:txBody>
          <a:bodyPr vert="horz" wrap="square" lIns="91440" tIns="45720" rIns="91440" bIns="45720" rtlCol="0" anchor="b" anchorCtr="0">
            <a:normAutofit/>
          </a:bodyPr>
          <a:lstStyle>
            <a:lvl1pPr algn="ctr">
              <a:defRPr lang="zh-CN" altLang="en-US" sz="8000" b="0" spc="10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旗黑-85S" pitchFamily="18" charset="-122"/>
              </a:defRPr>
            </a:lvl1pPr>
          </a:lstStyle>
          <a:p>
            <a:pPr marL="0" lvl="0" algn="dist" fontAlgn="auto"/>
            <a:r>
              <a:rPr lang="zh-CN" altLang="en-US" strike="noStrike" noProof="1" dirty="0"/>
              <a:t>编辑标题</a:t>
            </a:r>
            <a:endParaRPr lang="zh-CN" altLang="en-US" strike="noStrike" noProof="1" dirty="0"/>
          </a:p>
        </p:txBody>
      </p:sp>
      <p:sp>
        <p:nvSpPr>
          <p:cNvPr id="7" name="文本占位符 6"/>
          <p:cNvSpPr>
            <a:spLocks noGrp="1"/>
          </p:cNvSpPr>
          <p:nvPr>
            <p:ph type="body" idx="14" hasCustomPrompt="1"/>
          </p:nvPr>
        </p:nvSpPr>
        <p:spPr>
          <a:xfrm>
            <a:off x="3201036" y="4003049"/>
            <a:ext cx="5789930" cy="476560"/>
          </a:xfrm>
        </p:spPr>
        <p:txBody>
          <a:bodyPr vert="horz" wrap="square" lIns="91440" tIns="45720" rIns="91440" bIns="45720" rtlCol="0" anchor="t" anchorCtr="0">
            <a:normAutofit/>
          </a:bodyPr>
          <a:lstStyle>
            <a:lvl1pPr marL="0" indent="0" algn="ctr">
              <a:buNone/>
              <a:defRPr lang="zh-CN" altLang="en-US" sz="2000" spc="20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marL="228600" lvl="0" indent="-228600" algn="ctr" fontAlgn="auto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zh-CN" altLang="en-US" strike="noStrike" noProof="1" dirty="0"/>
              <a:t>单击此处编辑文本</a:t>
            </a:r>
            <a:endParaRPr lang="zh-CN" altLang="en-US" strike="noStrike" noProof="1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>
          <a:xfrm>
            <a:off x="612775" y="6315075"/>
            <a:ext cx="2698750" cy="315913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fontAlgn="auto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>
          <a:xfrm>
            <a:off x="4116388" y="6315075"/>
            <a:ext cx="3959225" cy="315913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fontAlgn="auto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>
          <a:xfrm>
            <a:off x="8877300" y="6315075"/>
            <a:ext cx="2700338" cy="315913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fontAlgn="auto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图片 6" descr="02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42900" y="276225"/>
            <a:ext cx="2376488" cy="54768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任意多边形 6"/>
          <p:cNvSpPr/>
          <p:nvPr userDrawn="1">
            <p:custDataLst>
              <p:tags r:id="rId3"/>
            </p:custDataLst>
          </p:nvPr>
        </p:nvSpPr>
        <p:spPr>
          <a:xfrm>
            <a:off x="4878388" y="0"/>
            <a:ext cx="7313613" cy="6858000"/>
          </a:xfrm>
          <a:custGeom>
            <a:avLst/>
            <a:gdLst>
              <a:gd name="connsiteX0" fmla="*/ 1714500 w 7314000"/>
              <a:gd name="connsiteY0" fmla="*/ 0 h 6858000"/>
              <a:gd name="connsiteX1" fmla="*/ 7314000 w 7314000"/>
              <a:gd name="connsiteY1" fmla="*/ 0 h 6858000"/>
              <a:gd name="connsiteX2" fmla="*/ 7314000 w 7314000"/>
              <a:gd name="connsiteY2" fmla="*/ 6858000 h 6858000"/>
              <a:gd name="connsiteX3" fmla="*/ 0 w 7314000"/>
              <a:gd name="connsiteY3" fmla="*/ 6858000 h 6858000"/>
              <a:gd name="connsiteX4" fmla="*/ 1714500 w 7314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14000" h="6858000">
                <a:moveTo>
                  <a:pt x="1714500" y="0"/>
                </a:moveTo>
                <a:lnTo>
                  <a:pt x="7314000" y="0"/>
                </a:lnTo>
                <a:lnTo>
                  <a:pt x="7314000" y="6858000"/>
                </a:lnTo>
                <a:lnTo>
                  <a:pt x="0" y="6858000"/>
                </a:lnTo>
                <a:lnTo>
                  <a:pt x="1714500" y="0"/>
                </a:lnTo>
                <a:close/>
              </a:path>
            </a:pathLst>
          </a:custGeom>
          <a:solidFill>
            <a:srgbClr val="254F8F">
              <a:alpha val="10000"/>
            </a:srgbClr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/>
            <a:endParaRPr lang="zh-CN" altLang="en-US" strike="noStrike" noProof="1"/>
          </a:p>
        </p:txBody>
      </p:sp>
      <p:pic>
        <p:nvPicPr>
          <p:cNvPr id="3076" name="图片 9" descr="00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441450" y="2012950"/>
            <a:ext cx="2674938" cy="26892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879475" y="6350000"/>
            <a:ext cx="2700338" cy="315913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fontAlgn="auto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4116388" y="6350000"/>
            <a:ext cx="3959225" cy="315913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fontAlgn="auto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8610600" y="6350000"/>
            <a:ext cx="2700338" cy="315913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fontAlgn="auto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图片 11" descr="02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23413" y="276225"/>
            <a:ext cx="2376487" cy="54768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" name="任意多边形 10"/>
          <p:cNvSpPr/>
          <p:nvPr userDrawn="1"/>
        </p:nvSpPr>
        <p:spPr>
          <a:xfrm>
            <a:off x="0" y="0"/>
            <a:ext cx="6180138" cy="6858000"/>
          </a:xfrm>
          <a:custGeom>
            <a:avLst/>
            <a:gdLst>
              <a:gd name="connsiteX0" fmla="*/ 0 w 9732"/>
              <a:gd name="connsiteY0" fmla="*/ 0 h 10801"/>
              <a:gd name="connsiteX1" fmla="*/ 9732 w 9732"/>
              <a:gd name="connsiteY1" fmla="*/ 0 h 10801"/>
              <a:gd name="connsiteX2" fmla="*/ 6730 w 9732"/>
              <a:gd name="connsiteY2" fmla="*/ 10787 h 10801"/>
              <a:gd name="connsiteX3" fmla="*/ 0 w 9732"/>
              <a:gd name="connsiteY3" fmla="*/ 10801 h 10801"/>
              <a:gd name="connsiteX4" fmla="*/ 0 w 9732"/>
              <a:gd name="connsiteY4" fmla="*/ 0 h 10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32" h="10801">
                <a:moveTo>
                  <a:pt x="0" y="0"/>
                </a:moveTo>
                <a:lnTo>
                  <a:pt x="9732" y="0"/>
                </a:lnTo>
                <a:lnTo>
                  <a:pt x="6730" y="10787"/>
                </a:lnTo>
                <a:lnTo>
                  <a:pt x="0" y="1080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auto"/>
            <a:endParaRPr lang="zh-CN" altLang="en-US" strike="noStrike" noProof="1"/>
          </a:p>
        </p:txBody>
      </p:sp>
      <p:pic>
        <p:nvPicPr>
          <p:cNvPr id="4100" name="图片 2" descr="02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6335713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" name="文本占位符 8"/>
          <p:cNvSpPr>
            <a:spLocks noGrp="1"/>
          </p:cNvSpPr>
          <p:nvPr>
            <p:ph type="body" sz="quarter" idx="16" hasCustomPrompt="1"/>
          </p:nvPr>
        </p:nvSpPr>
        <p:spPr>
          <a:xfrm>
            <a:off x="6856413" y="4050665"/>
            <a:ext cx="2011680" cy="408940"/>
          </a:xfrm>
          <a:prstGeom prst="rect">
            <a:avLst/>
          </a:prstGeom>
        </p:spPr>
        <p:txBody>
          <a:bodyPr vert="horz" wrap="square" lIns="0" tIns="0" rIns="0" bIns="0" anchor="t" anchorCtr="0">
            <a:normAutofit/>
          </a:bodyPr>
          <a:lstStyle>
            <a:lvl1pPr marL="342900" marR="0" indent="-342900" algn="l" rtl="0" eaLnBrk="1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Pts val="1600"/>
              <a:buFont typeface="Arial" panose="020B0604020202020204" pitchFamily="34" charset="0"/>
              <a:buNone/>
              <a:defRPr sz="1600" b="0" spc="15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100000"/>
                </a:schemeClr>
              </a:buClr>
              <a:buSzPts val="1600"/>
              <a:buFont typeface="Arial" panose="020B0604020202020204" pitchFamily="34" charset="0"/>
              <a:buNone/>
            </a:pPr>
            <a:r>
              <a:rPr lang="zh-CN" altLang="en-US" strike="noStrike" noProof="1"/>
              <a:t>单击此处编辑副标题</a:t>
            </a:r>
            <a:endParaRPr lang="zh-CN" altLang="en-US" strike="noStrike" noProof="1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5" hasCustomPrompt="1"/>
          </p:nvPr>
        </p:nvSpPr>
        <p:spPr>
          <a:xfrm>
            <a:off x="6856413" y="4525645"/>
            <a:ext cx="2011680" cy="408940"/>
          </a:xfrm>
          <a:prstGeom prst="rect">
            <a:avLst/>
          </a:prstGeom>
        </p:spPr>
        <p:txBody>
          <a:bodyPr vert="horz" wrap="square" lIns="0" tIns="0" rIns="0" bIns="0" anchor="t" anchorCtr="0">
            <a:normAutofit/>
          </a:bodyPr>
          <a:lstStyle>
            <a:lvl1pPr marL="342900" marR="0" indent="-342900" algn="l" rtl="0" eaLnBrk="1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Pts val="1600"/>
              <a:buFont typeface="Arial" panose="020B0604020202020204" pitchFamily="34" charset="0"/>
              <a:buNone/>
              <a:defRPr sz="1600" b="0" spc="15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100000"/>
                </a:schemeClr>
              </a:buClr>
              <a:buSzPts val="1600"/>
              <a:buFont typeface="Arial" panose="020B0604020202020204" pitchFamily="34" charset="0"/>
              <a:buNone/>
            </a:pPr>
            <a:r>
              <a:rPr lang="zh-CN" altLang="en-US" strike="noStrike" noProof="1"/>
              <a:t>单击此处编辑副标题</a:t>
            </a:r>
            <a:endParaRPr lang="zh-CN" altLang="en-US" strike="noStrike" noProof="1"/>
          </a:p>
        </p:txBody>
      </p:sp>
      <p:sp>
        <p:nvSpPr>
          <p:cNvPr id="7" name="文本占位符 6"/>
          <p:cNvSpPr>
            <a:spLocks noGrp="1"/>
          </p:cNvSpPr>
          <p:nvPr>
            <p:ph type="body" idx="14" hasCustomPrompt="1"/>
          </p:nvPr>
        </p:nvSpPr>
        <p:spPr>
          <a:xfrm>
            <a:off x="6856413" y="3300095"/>
            <a:ext cx="4352290" cy="370205"/>
          </a:xfrm>
        </p:spPr>
        <p:txBody>
          <a:bodyPr vert="horz" wrap="square" lIns="0" tIns="0" rIns="0" bIns="0" anchor="t" anchorCtr="0">
            <a:normAutofit/>
          </a:bodyPr>
          <a:lstStyle>
            <a:lvl1pPr marL="457200" marR="0" indent="-457200" algn="l" rtl="0" eaLnBrk="1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2000"/>
              <a:buFont typeface="Arial" panose="020B0604020202020204" pitchFamily="34" charset="0"/>
              <a:buNone/>
              <a:defRPr sz="2000" b="0" spc="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65000"/>
                  <a:lumOff val="35000"/>
                </a:schemeClr>
              </a:buClr>
              <a:buSzPts val="2000"/>
              <a:buFont typeface="Arial" panose="020B0604020202020204" pitchFamily="34" charset="0"/>
              <a:buNone/>
            </a:pPr>
            <a:r>
              <a:rPr lang="zh-CN" altLang="en-US" strike="noStrike" noProof="1"/>
              <a:t>单击此处编辑副标题</a:t>
            </a:r>
            <a:endParaRPr lang="zh-CN" altLang="en-US" strike="noStrike" noProof="1"/>
          </a:p>
        </p:txBody>
      </p:sp>
      <p:sp>
        <p:nvSpPr>
          <p:cNvPr id="10" name="标题 9"/>
          <p:cNvSpPr>
            <a:spLocks noGrp="1"/>
          </p:cNvSpPr>
          <p:nvPr>
            <p:ph type="title" idx="13" hasCustomPrompt="1"/>
          </p:nvPr>
        </p:nvSpPr>
        <p:spPr>
          <a:xfrm>
            <a:off x="6848793" y="1923415"/>
            <a:ext cx="4359910" cy="1172210"/>
          </a:xfrm>
        </p:spPr>
        <p:txBody>
          <a:bodyPr vert="horz" wrap="square" lIns="0" tIns="0" rIns="0" bIns="0" anchor="ctr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Pts val="6600"/>
              <a:buFont typeface="Arial" panose="020B0604020202020204" pitchFamily="34" charset="0"/>
              <a:buNone/>
              <a:defRPr sz="6600" b="0" spc="700">
                <a:solidFill>
                  <a:schemeClr val="tx1"/>
                </a:solidFill>
                <a:latin typeface="Arial" panose="020B0604020202020204" pitchFamily="34" charset="0"/>
                <a:ea typeface="汉仪旗黑-85S" pitchFamily="18" charset="-122"/>
              </a:defRPr>
            </a:lvl1pPr>
          </a:lstStyle>
          <a:p>
            <a:pPr fontAlgn="auto"/>
            <a:r>
              <a:rPr lang="zh-CN" altLang="en-US" strike="noStrike" noProof="1"/>
              <a:t>编辑标题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879475" y="6350000"/>
            <a:ext cx="2700338" cy="315913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fontAlgn="auto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4116388" y="6350000"/>
            <a:ext cx="3959225" cy="315913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fontAlgn="auto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8610600" y="6350000"/>
            <a:ext cx="2700338" cy="315913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fontAlgn="auto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图片 6" descr="00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374650"/>
            <a:ext cx="12192000" cy="7588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矩形 7"/>
          <p:cNvSpPr/>
          <p:nvPr userDrawn="1"/>
        </p:nvSpPr>
        <p:spPr>
          <a:xfrm>
            <a:off x="10172700" y="501650"/>
            <a:ext cx="1905000" cy="504825"/>
          </a:xfrm>
          <a:prstGeom prst="rect">
            <a:avLst/>
          </a:prstGeom>
          <a:solidFill>
            <a:srgbClr val="B39B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auto"/>
            <a:endParaRPr lang="zh-CN" altLang="en-US" strike="noStrike" noProof="1"/>
          </a:p>
        </p:txBody>
      </p:sp>
      <p:pic>
        <p:nvPicPr>
          <p:cNvPr id="5124" name="图片 8" descr="01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25088" y="541338"/>
            <a:ext cx="1800225" cy="4095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  <a:lvl6pPr marL="2286000" indent="0">
              <a:buNone/>
              <a:defRPr/>
            </a:lvl6pPr>
          </a:lstStyle>
          <a:p>
            <a:pPr lvl="0" fontAlgn="auto"/>
            <a:r>
              <a:rPr strike="noStrike" noProof="1" dirty="0">
                <a:sym typeface="+mn-ea"/>
              </a:rPr>
              <a:t>单击此处编辑母版文本样式</a:t>
            </a:r>
            <a:endParaRPr strike="noStrike" noProof="1" dirty="0">
              <a:sym typeface="+mn-ea"/>
            </a:endParaRPr>
          </a:p>
          <a:p>
            <a:pPr lvl="1" fontAlgn="auto"/>
            <a:r>
              <a:rPr strike="noStrike" noProof="1" dirty="0">
                <a:sym typeface="+mn-ea"/>
              </a:rPr>
              <a:t>第二级</a:t>
            </a:r>
            <a:endParaRPr strike="noStrike" noProof="1" dirty="0">
              <a:sym typeface="+mn-ea"/>
            </a:endParaRPr>
          </a:p>
          <a:p>
            <a:pPr lvl="2" fontAlgn="auto"/>
            <a:r>
              <a:rPr strike="noStrike" noProof="1" dirty="0">
                <a:sym typeface="+mn-ea"/>
              </a:rPr>
              <a:t>第三级</a:t>
            </a:r>
            <a:endParaRPr strike="noStrike" noProof="1" dirty="0">
              <a:sym typeface="+mn-ea"/>
            </a:endParaRPr>
          </a:p>
          <a:p>
            <a:pPr lvl="3" fontAlgn="auto"/>
            <a:r>
              <a:rPr strike="noStrike" noProof="1" dirty="0">
                <a:sym typeface="+mn-ea"/>
              </a:rPr>
              <a:t>第四级</a:t>
            </a:r>
            <a:endParaRPr strike="noStrike" noProof="1" dirty="0">
              <a:sym typeface="+mn-ea"/>
            </a:endParaRPr>
          </a:p>
          <a:p>
            <a:pPr lvl="4" fontAlgn="auto"/>
            <a:r>
              <a:rPr strike="noStrike" noProof="1" dirty="0">
                <a:sym typeface="+mn-ea"/>
              </a:rPr>
              <a:t>第五级</a:t>
            </a:r>
            <a:endParaRPr strike="noStrike" noProof="1" dirty="0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8330" y="384810"/>
            <a:ext cx="6873875" cy="705485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 fontAlgn="auto"/>
            <a:r>
              <a:rPr strike="noStrike" noProof="1" dirty="0">
                <a:sym typeface="+mn-ea"/>
              </a:rPr>
              <a:t>单击此处编辑母版标题样式</a:t>
            </a:r>
            <a:endParaRPr strike="noStrike" noProof="1"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12775" y="6315075"/>
            <a:ext cx="2698750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auto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388" y="6315075"/>
            <a:ext cx="3959225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auto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877300" y="6315075"/>
            <a:ext cx="2700338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auto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图片 5" descr="02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23413" y="276225"/>
            <a:ext cx="2376487" cy="547688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6147" name="组合 9"/>
          <p:cNvGrpSpPr/>
          <p:nvPr userDrawn="1"/>
        </p:nvGrpSpPr>
        <p:grpSpPr>
          <a:xfrm>
            <a:off x="0" y="0"/>
            <a:ext cx="12193588" cy="6864350"/>
            <a:chOff x="0" y="0"/>
            <a:chExt cx="12193658" cy="6864872"/>
          </a:xfrm>
        </p:grpSpPr>
        <p:sp>
          <p:nvSpPr>
            <p:cNvPr id="11" name="任意多边形: 形状 10"/>
            <p:cNvSpPr/>
            <p:nvPr userDrawn="1">
              <p:custDataLst>
                <p:tags r:id="rId3"/>
              </p:custDataLst>
            </p:nvPr>
          </p:nvSpPr>
          <p:spPr>
            <a:xfrm rot="5400000">
              <a:off x="10383474" y="5049474"/>
              <a:ext cx="1855662" cy="1761389"/>
            </a:xfrm>
            <a:custGeom>
              <a:avLst/>
              <a:gdLst>
                <a:gd name="connsiteX0" fmla="*/ 0 w 1855662"/>
                <a:gd name="connsiteY0" fmla="*/ 0 h 1761389"/>
                <a:gd name="connsiteX1" fmla="*/ 1855662 w 1855662"/>
                <a:gd name="connsiteY1" fmla="*/ 0 h 1761389"/>
                <a:gd name="connsiteX2" fmla="*/ 1855662 w 1855662"/>
                <a:gd name="connsiteY2" fmla="*/ 1761389 h 1761389"/>
                <a:gd name="connsiteX3" fmla="*/ 0 w 1855662"/>
                <a:gd name="connsiteY3" fmla="*/ 0 h 1761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5662" h="1761389">
                  <a:moveTo>
                    <a:pt x="0" y="0"/>
                  </a:moveTo>
                  <a:lnTo>
                    <a:pt x="1855662" y="0"/>
                  </a:lnTo>
                  <a:lnTo>
                    <a:pt x="1855662" y="17613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6DB8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fontAlgn="auto"/>
              <a:endParaRPr lang="zh-CN" altLang="en-US" strike="noStrike" noProof="1"/>
            </a:p>
          </p:txBody>
        </p:sp>
        <p:sp>
          <p:nvSpPr>
            <p:cNvPr id="12" name="任意多边形: 形状 11"/>
            <p:cNvSpPr/>
            <p:nvPr userDrawn="1">
              <p:custDataLst>
                <p:tags r:id="rId4"/>
              </p:custDataLst>
            </p:nvPr>
          </p:nvSpPr>
          <p:spPr>
            <a:xfrm rot="5400000">
              <a:off x="8469965" y="3141179"/>
              <a:ext cx="3797460" cy="3649926"/>
            </a:xfrm>
            <a:custGeom>
              <a:avLst/>
              <a:gdLst>
                <a:gd name="connsiteX0" fmla="*/ 0 w 3797460"/>
                <a:gd name="connsiteY0" fmla="*/ 0 h 3649926"/>
                <a:gd name="connsiteX1" fmla="*/ 1965187 w 3797460"/>
                <a:gd name="connsiteY1" fmla="*/ 0 h 3649926"/>
                <a:gd name="connsiteX2" fmla="*/ 3797460 w 3797460"/>
                <a:gd name="connsiteY2" fmla="*/ 1761089 h 3649926"/>
                <a:gd name="connsiteX3" fmla="*/ 3797460 w 3797460"/>
                <a:gd name="connsiteY3" fmla="*/ 3649926 h 3649926"/>
                <a:gd name="connsiteX4" fmla="*/ 0 w 3797460"/>
                <a:gd name="connsiteY4" fmla="*/ 0 h 3649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97460" h="3649926">
                  <a:moveTo>
                    <a:pt x="0" y="0"/>
                  </a:moveTo>
                  <a:lnTo>
                    <a:pt x="1965187" y="0"/>
                  </a:lnTo>
                  <a:lnTo>
                    <a:pt x="3797460" y="1761089"/>
                  </a:lnTo>
                  <a:lnTo>
                    <a:pt x="3797460" y="36499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89F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fontAlgn="auto"/>
              <a:endParaRPr lang="zh-CN" altLang="en-US" strike="noStrike" noProof="1"/>
            </a:p>
          </p:txBody>
        </p:sp>
        <p:sp>
          <p:nvSpPr>
            <p:cNvPr id="13" name="任意多边形: 形状 12"/>
            <p:cNvSpPr/>
            <p:nvPr userDrawn="1">
              <p:custDataLst>
                <p:tags r:id="rId5"/>
              </p:custDataLst>
            </p:nvPr>
          </p:nvSpPr>
          <p:spPr>
            <a:xfrm>
              <a:off x="8585359" y="5163835"/>
              <a:ext cx="3606800" cy="1150790"/>
            </a:xfrm>
            <a:custGeom>
              <a:avLst/>
              <a:gdLst>
                <a:gd name="connsiteX0" fmla="*/ 1111905 w 3606800"/>
                <a:gd name="connsiteY0" fmla="*/ 0 h 1150790"/>
                <a:gd name="connsiteX1" fmla="*/ 3606800 w 3606800"/>
                <a:gd name="connsiteY1" fmla="*/ 0 h 1150790"/>
                <a:gd name="connsiteX2" fmla="*/ 3606800 w 3606800"/>
                <a:gd name="connsiteY2" fmla="*/ 1150790 h 1150790"/>
                <a:gd name="connsiteX3" fmla="*/ 0 w 3606800"/>
                <a:gd name="connsiteY3" fmla="*/ 1150790 h 1150790"/>
                <a:gd name="connsiteX4" fmla="*/ 1111905 w 3606800"/>
                <a:gd name="connsiteY4" fmla="*/ 0 h 1150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6800" h="1150790">
                  <a:moveTo>
                    <a:pt x="1111905" y="0"/>
                  </a:moveTo>
                  <a:lnTo>
                    <a:pt x="3606800" y="0"/>
                  </a:lnTo>
                  <a:lnTo>
                    <a:pt x="3606800" y="1150790"/>
                  </a:lnTo>
                  <a:lnTo>
                    <a:pt x="0" y="1150790"/>
                  </a:lnTo>
                  <a:lnTo>
                    <a:pt x="1111905" y="0"/>
                  </a:lnTo>
                  <a:close/>
                </a:path>
              </a:pathLst>
            </a:custGeom>
            <a:solidFill>
              <a:srgbClr val="006D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fontAlgn="auto"/>
              <a:endParaRPr lang="zh-CN" altLang="en-US" strike="noStrike" noProof="1"/>
            </a:p>
          </p:txBody>
        </p:sp>
        <p:sp>
          <p:nvSpPr>
            <p:cNvPr id="14" name="任意多边形: 形状 13"/>
            <p:cNvSpPr/>
            <p:nvPr userDrawn="1">
              <p:custDataLst>
                <p:tags r:id="rId6"/>
              </p:custDataLst>
            </p:nvPr>
          </p:nvSpPr>
          <p:spPr>
            <a:xfrm>
              <a:off x="0" y="0"/>
              <a:ext cx="3728443" cy="3636534"/>
            </a:xfrm>
            <a:custGeom>
              <a:avLst/>
              <a:gdLst>
                <a:gd name="connsiteX0" fmla="*/ 0 w 3728443"/>
                <a:gd name="connsiteY0" fmla="*/ 0 h 3636534"/>
                <a:gd name="connsiteX1" fmla="*/ 3728443 w 3728443"/>
                <a:gd name="connsiteY1" fmla="*/ 0 h 3636534"/>
                <a:gd name="connsiteX2" fmla="*/ 3728443 w 3728443"/>
                <a:gd name="connsiteY2" fmla="*/ 67229 h 3636534"/>
                <a:gd name="connsiteX3" fmla="*/ 159138 w 3728443"/>
                <a:gd name="connsiteY3" fmla="*/ 3636534 h 3636534"/>
                <a:gd name="connsiteX4" fmla="*/ 159138 w 3728443"/>
                <a:gd name="connsiteY4" fmla="*/ 3621697 h 3636534"/>
                <a:gd name="connsiteX5" fmla="*/ 0 w 3728443"/>
                <a:gd name="connsiteY5" fmla="*/ 3621697 h 3636534"/>
                <a:gd name="connsiteX6" fmla="*/ 0 w 3728443"/>
                <a:gd name="connsiteY6" fmla="*/ 0 h 3636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28443" h="3636534">
                  <a:moveTo>
                    <a:pt x="0" y="0"/>
                  </a:moveTo>
                  <a:lnTo>
                    <a:pt x="3728443" y="0"/>
                  </a:lnTo>
                  <a:lnTo>
                    <a:pt x="3728443" y="67229"/>
                  </a:lnTo>
                  <a:lnTo>
                    <a:pt x="159138" y="3636534"/>
                  </a:lnTo>
                  <a:lnTo>
                    <a:pt x="159138" y="3621697"/>
                  </a:lnTo>
                  <a:lnTo>
                    <a:pt x="0" y="36216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39B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fontAlgn="auto"/>
              <a:endParaRPr lang="zh-CN" altLang="en-US" strike="noStrike" noProof="1"/>
            </a:p>
          </p:txBody>
        </p:sp>
        <p:sp>
          <p:nvSpPr>
            <p:cNvPr id="15" name="任意多边形: 形状 14"/>
            <p:cNvSpPr/>
            <p:nvPr userDrawn="1">
              <p:custDataLst>
                <p:tags r:id="rId7"/>
              </p:custDataLst>
            </p:nvPr>
          </p:nvSpPr>
          <p:spPr>
            <a:xfrm>
              <a:off x="1658" y="258332"/>
              <a:ext cx="4472940" cy="1150790"/>
            </a:xfrm>
            <a:custGeom>
              <a:avLst/>
              <a:gdLst>
                <a:gd name="connsiteX0" fmla="*/ 0 w 4472940"/>
                <a:gd name="connsiteY0" fmla="*/ 0 h 1150790"/>
                <a:gd name="connsiteX1" fmla="*/ 4472940 w 4472940"/>
                <a:gd name="connsiteY1" fmla="*/ 0 h 1150790"/>
                <a:gd name="connsiteX2" fmla="*/ 3361035 w 4472940"/>
                <a:gd name="connsiteY2" fmla="*/ 1150790 h 1150790"/>
                <a:gd name="connsiteX3" fmla="*/ 0 w 4472940"/>
                <a:gd name="connsiteY3" fmla="*/ 1150790 h 1150790"/>
                <a:gd name="connsiteX4" fmla="*/ 0 w 4472940"/>
                <a:gd name="connsiteY4" fmla="*/ 0 h 1150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72940" h="1150790">
                  <a:moveTo>
                    <a:pt x="0" y="0"/>
                  </a:moveTo>
                  <a:lnTo>
                    <a:pt x="4472940" y="0"/>
                  </a:lnTo>
                  <a:lnTo>
                    <a:pt x="3361035" y="1150790"/>
                  </a:lnTo>
                  <a:lnTo>
                    <a:pt x="0" y="11507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6D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fontAlgn="auto"/>
              <a:endParaRPr lang="zh-CN" altLang="en-US" strike="noStrike" noProof="1"/>
            </a:p>
          </p:txBody>
        </p:sp>
      </p:grpSp>
      <p:cxnSp>
        <p:nvCxnSpPr>
          <p:cNvPr id="8" name="直接连接符 7"/>
          <p:cNvCxnSpPr/>
          <p:nvPr userDrawn="1">
            <p:custDataLst>
              <p:tags r:id="rId8"/>
            </p:custDataLst>
          </p:nvPr>
        </p:nvCxnSpPr>
        <p:spPr>
          <a:xfrm>
            <a:off x="3106738" y="4746625"/>
            <a:ext cx="5978525" cy="0"/>
          </a:xfrm>
          <a:prstGeom prst="line">
            <a:avLst/>
          </a:prstGeom>
          <a:ln w="25400">
            <a:solidFill>
              <a:srgbClr val="006DB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 userDrawn="1">
            <p:custDataLst>
              <p:tags r:id="rId9"/>
            </p:custDataLst>
          </p:nvPr>
        </p:nvCxnSpPr>
        <p:spPr>
          <a:xfrm>
            <a:off x="3106738" y="2197100"/>
            <a:ext cx="5978525" cy="0"/>
          </a:xfrm>
          <a:prstGeom prst="line">
            <a:avLst/>
          </a:prstGeom>
          <a:ln w="25400">
            <a:solidFill>
              <a:srgbClr val="006DB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 idx="13" hasCustomPrompt="1"/>
          </p:nvPr>
        </p:nvSpPr>
        <p:spPr>
          <a:xfrm>
            <a:off x="3201036" y="2496502"/>
            <a:ext cx="5789930" cy="1398905"/>
          </a:xfrm>
        </p:spPr>
        <p:txBody>
          <a:bodyPr vert="horz" wrap="square" lIns="91440" tIns="45720" rIns="91440" bIns="45720" rtlCol="0" anchor="b" anchorCtr="0">
            <a:normAutofit/>
          </a:bodyPr>
          <a:lstStyle>
            <a:lvl1pPr algn="ctr">
              <a:defRPr lang="zh-CN" altLang="en-US" sz="8000" b="0" spc="10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旗黑-85S" pitchFamily="18" charset="-122"/>
              </a:defRPr>
            </a:lvl1pPr>
          </a:lstStyle>
          <a:p>
            <a:pPr marL="0" lvl="0" algn="dist" fontAlgn="auto"/>
            <a:r>
              <a:rPr lang="zh-CN" altLang="en-US" strike="noStrike" noProof="1" dirty="0"/>
              <a:t>编辑标题</a:t>
            </a:r>
            <a:endParaRPr lang="zh-CN" altLang="en-US" strike="noStrike" noProof="1" dirty="0"/>
          </a:p>
        </p:txBody>
      </p:sp>
      <p:sp>
        <p:nvSpPr>
          <p:cNvPr id="7" name="文本占位符 6"/>
          <p:cNvSpPr>
            <a:spLocks noGrp="1"/>
          </p:cNvSpPr>
          <p:nvPr>
            <p:ph type="body" idx="14" hasCustomPrompt="1"/>
          </p:nvPr>
        </p:nvSpPr>
        <p:spPr>
          <a:xfrm>
            <a:off x="3201036" y="4003049"/>
            <a:ext cx="5789930" cy="476560"/>
          </a:xfrm>
        </p:spPr>
        <p:txBody>
          <a:bodyPr vert="horz" wrap="square" lIns="91440" tIns="45720" rIns="91440" bIns="45720" rtlCol="0" anchor="t" anchorCtr="0">
            <a:normAutofit/>
          </a:bodyPr>
          <a:lstStyle>
            <a:lvl1pPr marL="0" indent="0" algn="ctr">
              <a:buNone/>
              <a:defRPr lang="zh-CN" altLang="en-US" sz="2000" spc="20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marL="228600" lvl="0" indent="-228600" algn="ctr" fontAlgn="auto">
              <a:lnSpc>
                <a:spcPct val="100000"/>
              </a:lnSpc>
              <a:spcAft>
                <a:spcPts val="0"/>
              </a:spcAft>
              <a:buClrTx/>
              <a:buSzTx/>
            </a:pPr>
            <a:r>
              <a:rPr lang="zh-CN" altLang="en-US" strike="noStrike" noProof="1" dirty="0"/>
              <a:t>单击此处编辑文本</a:t>
            </a:r>
            <a:endParaRPr lang="zh-CN" altLang="en-US" strike="noStrike" noProof="1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>
          <a:xfrm>
            <a:off x="612775" y="6315075"/>
            <a:ext cx="2698750" cy="315913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fontAlgn="auto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>
          <a:xfrm>
            <a:off x="4116388" y="6315075"/>
            <a:ext cx="3959225" cy="315913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fontAlgn="auto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>
          <a:xfrm>
            <a:off x="8877300" y="6315075"/>
            <a:ext cx="2700338" cy="315913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fontAlgn="auto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12775" y="6315075"/>
            <a:ext cx="2698750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auto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116388" y="6315075"/>
            <a:ext cx="3959225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auto"/>
            <a:endParaRPr lang="zh-CN" altLang="en-US" strike="noStrike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877300" y="6315075"/>
            <a:ext cx="2700338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auto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图片 6" descr="02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42900" y="276225"/>
            <a:ext cx="2376488" cy="54768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任意多边形 6"/>
          <p:cNvSpPr/>
          <p:nvPr userDrawn="1">
            <p:custDataLst>
              <p:tags r:id="rId3"/>
            </p:custDataLst>
          </p:nvPr>
        </p:nvSpPr>
        <p:spPr>
          <a:xfrm>
            <a:off x="4878388" y="0"/>
            <a:ext cx="7313613" cy="6858000"/>
          </a:xfrm>
          <a:custGeom>
            <a:avLst/>
            <a:gdLst>
              <a:gd name="connsiteX0" fmla="*/ 1714500 w 7314000"/>
              <a:gd name="connsiteY0" fmla="*/ 0 h 6858000"/>
              <a:gd name="connsiteX1" fmla="*/ 7314000 w 7314000"/>
              <a:gd name="connsiteY1" fmla="*/ 0 h 6858000"/>
              <a:gd name="connsiteX2" fmla="*/ 7314000 w 7314000"/>
              <a:gd name="connsiteY2" fmla="*/ 6858000 h 6858000"/>
              <a:gd name="connsiteX3" fmla="*/ 0 w 7314000"/>
              <a:gd name="connsiteY3" fmla="*/ 6858000 h 6858000"/>
              <a:gd name="connsiteX4" fmla="*/ 1714500 w 7314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14000" h="6858000">
                <a:moveTo>
                  <a:pt x="1714500" y="0"/>
                </a:moveTo>
                <a:lnTo>
                  <a:pt x="7314000" y="0"/>
                </a:lnTo>
                <a:lnTo>
                  <a:pt x="7314000" y="6858000"/>
                </a:lnTo>
                <a:lnTo>
                  <a:pt x="0" y="6858000"/>
                </a:lnTo>
                <a:lnTo>
                  <a:pt x="1714500" y="0"/>
                </a:lnTo>
                <a:close/>
              </a:path>
            </a:pathLst>
          </a:custGeom>
          <a:solidFill>
            <a:srgbClr val="254F8F">
              <a:alpha val="10000"/>
            </a:srgbClr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/>
            <a:endParaRPr lang="zh-CN" altLang="en-US" strike="noStrike" noProof="1"/>
          </a:p>
        </p:txBody>
      </p:sp>
      <p:pic>
        <p:nvPicPr>
          <p:cNvPr id="3076" name="图片 9" descr="00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441450" y="2012950"/>
            <a:ext cx="2674938" cy="26892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879475" y="6350000"/>
            <a:ext cx="2700338" cy="315913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fontAlgn="auto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4116388" y="6350000"/>
            <a:ext cx="3959225" cy="315913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fontAlgn="auto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8610600" y="6350000"/>
            <a:ext cx="2700338" cy="315913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fontAlgn="auto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图片 11" descr="02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23413" y="276225"/>
            <a:ext cx="2376487" cy="54768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" name="任意多边形 10"/>
          <p:cNvSpPr/>
          <p:nvPr userDrawn="1"/>
        </p:nvSpPr>
        <p:spPr>
          <a:xfrm>
            <a:off x="0" y="0"/>
            <a:ext cx="6180138" cy="6858000"/>
          </a:xfrm>
          <a:custGeom>
            <a:avLst/>
            <a:gdLst>
              <a:gd name="connsiteX0" fmla="*/ 0 w 9732"/>
              <a:gd name="connsiteY0" fmla="*/ 0 h 10801"/>
              <a:gd name="connsiteX1" fmla="*/ 9732 w 9732"/>
              <a:gd name="connsiteY1" fmla="*/ 0 h 10801"/>
              <a:gd name="connsiteX2" fmla="*/ 6730 w 9732"/>
              <a:gd name="connsiteY2" fmla="*/ 10787 h 10801"/>
              <a:gd name="connsiteX3" fmla="*/ 0 w 9732"/>
              <a:gd name="connsiteY3" fmla="*/ 10801 h 10801"/>
              <a:gd name="connsiteX4" fmla="*/ 0 w 9732"/>
              <a:gd name="connsiteY4" fmla="*/ 0 h 10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32" h="10801">
                <a:moveTo>
                  <a:pt x="0" y="0"/>
                </a:moveTo>
                <a:lnTo>
                  <a:pt x="9732" y="0"/>
                </a:lnTo>
                <a:lnTo>
                  <a:pt x="6730" y="10787"/>
                </a:lnTo>
                <a:lnTo>
                  <a:pt x="0" y="1080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auto"/>
            <a:endParaRPr lang="zh-CN" altLang="en-US" strike="noStrike" noProof="1"/>
          </a:p>
        </p:txBody>
      </p:sp>
      <p:pic>
        <p:nvPicPr>
          <p:cNvPr id="4100" name="图片 2" descr="02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6335713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" name="文本占位符 8"/>
          <p:cNvSpPr>
            <a:spLocks noGrp="1"/>
          </p:cNvSpPr>
          <p:nvPr>
            <p:ph type="body" sz="quarter" idx="16" hasCustomPrompt="1"/>
          </p:nvPr>
        </p:nvSpPr>
        <p:spPr>
          <a:xfrm>
            <a:off x="6856413" y="4050665"/>
            <a:ext cx="2011680" cy="408940"/>
          </a:xfrm>
          <a:prstGeom prst="rect">
            <a:avLst/>
          </a:prstGeom>
        </p:spPr>
        <p:txBody>
          <a:bodyPr vert="horz" wrap="square" lIns="0" tIns="0" rIns="0" bIns="0" anchor="t" anchorCtr="0">
            <a:normAutofit/>
          </a:bodyPr>
          <a:lstStyle>
            <a:lvl1pPr marL="342900" marR="0" indent="-342900" algn="l" rtl="0" eaLnBrk="1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Pts val="1600"/>
              <a:buFont typeface="Arial" panose="020B0604020202020204" pitchFamily="34" charset="0"/>
              <a:buNone/>
              <a:defRPr sz="1600" b="0" spc="15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100000"/>
                </a:schemeClr>
              </a:buClr>
              <a:buSzPts val="1600"/>
              <a:buFont typeface="Arial" panose="020B0604020202020204" pitchFamily="34" charset="0"/>
              <a:buNone/>
            </a:pPr>
            <a:r>
              <a:rPr lang="zh-CN" altLang="en-US" strike="noStrike" noProof="1"/>
              <a:t>单击此处编辑副标题</a:t>
            </a:r>
            <a:endParaRPr lang="zh-CN" altLang="en-US" strike="noStrike" noProof="1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5" hasCustomPrompt="1"/>
          </p:nvPr>
        </p:nvSpPr>
        <p:spPr>
          <a:xfrm>
            <a:off x="6856413" y="4525645"/>
            <a:ext cx="2011680" cy="408940"/>
          </a:xfrm>
          <a:prstGeom prst="rect">
            <a:avLst/>
          </a:prstGeom>
        </p:spPr>
        <p:txBody>
          <a:bodyPr vert="horz" wrap="square" lIns="0" tIns="0" rIns="0" bIns="0" anchor="t" anchorCtr="0">
            <a:normAutofit/>
          </a:bodyPr>
          <a:lstStyle>
            <a:lvl1pPr marL="342900" marR="0" indent="-342900" algn="l" rtl="0" eaLnBrk="1" fontAlgn="auto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Pts val="1600"/>
              <a:buFont typeface="Arial" panose="020B0604020202020204" pitchFamily="34" charset="0"/>
              <a:buNone/>
              <a:defRPr sz="1600" b="0" spc="15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100000"/>
                </a:schemeClr>
              </a:buClr>
              <a:buSzPts val="1600"/>
              <a:buFont typeface="Arial" panose="020B0604020202020204" pitchFamily="34" charset="0"/>
              <a:buNone/>
            </a:pPr>
            <a:r>
              <a:rPr lang="zh-CN" altLang="en-US" strike="noStrike" noProof="1"/>
              <a:t>单击此处编辑副标题</a:t>
            </a:r>
            <a:endParaRPr lang="zh-CN" altLang="en-US" strike="noStrike" noProof="1"/>
          </a:p>
        </p:txBody>
      </p:sp>
      <p:sp>
        <p:nvSpPr>
          <p:cNvPr id="7" name="文本占位符 6"/>
          <p:cNvSpPr>
            <a:spLocks noGrp="1"/>
          </p:cNvSpPr>
          <p:nvPr>
            <p:ph type="body" idx="14" hasCustomPrompt="1"/>
          </p:nvPr>
        </p:nvSpPr>
        <p:spPr>
          <a:xfrm>
            <a:off x="6856413" y="3300095"/>
            <a:ext cx="4352290" cy="370205"/>
          </a:xfrm>
        </p:spPr>
        <p:txBody>
          <a:bodyPr vert="horz" wrap="square" lIns="0" tIns="0" rIns="0" bIns="0" anchor="t" anchorCtr="0">
            <a:normAutofit/>
          </a:bodyPr>
          <a:lstStyle>
            <a:lvl1pPr marL="457200" marR="0" indent="-457200" algn="l" rtl="0" eaLnBrk="1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2000"/>
              <a:buFont typeface="Arial" panose="020B0604020202020204" pitchFamily="34" charset="0"/>
              <a:buNone/>
              <a:defRPr sz="2000" b="0" spc="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65000"/>
                  <a:lumOff val="35000"/>
                </a:schemeClr>
              </a:buClr>
              <a:buSzPts val="2000"/>
              <a:buFont typeface="Arial" panose="020B0604020202020204" pitchFamily="34" charset="0"/>
              <a:buNone/>
            </a:pPr>
            <a:r>
              <a:rPr lang="zh-CN" altLang="en-US" strike="noStrike" noProof="1"/>
              <a:t>单击此处编辑副标题</a:t>
            </a:r>
            <a:endParaRPr lang="zh-CN" altLang="en-US" strike="noStrike" noProof="1"/>
          </a:p>
        </p:txBody>
      </p:sp>
      <p:sp>
        <p:nvSpPr>
          <p:cNvPr id="10" name="标题 9"/>
          <p:cNvSpPr>
            <a:spLocks noGrp="1"/>
          </p:cNvSpPr>
          <p:nvPr>
            <p:ph type="title" idx="13" hasCustomPrompt="1"/>
          </p:nvPr>
        </p:nvSpPr>
        <p:spPr>
          <a:xfrm>
            <a:off x="6848793" y="1923415"/>
            <a:ext cx="4359910" cy="1172210"/>
          </a:xfrm>
        </p:spPr>
        <p:txBody>
          <a:bodyPr vert="horz" wrap="square" lIns="0" tIns="0" rIns="0" bIns="0" anchor="ctr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Pts val="6600"/>
              <a:buFont typeface="Arial" panose="020B0604020202020204" pitchFamily="34" charset="0"/>
              <a:buNone/>
              <a:defRPr sz="6600" b="0" spc="700">
                <a:solidFill>
                  <a:schemeClr val="tx1"/>
                </a:solidFill>
                <a:latin typeface="Arial" panose="020B0604020202020204" pitchFamily="34" charset="0"/>
                <a:ea typeface="汉仪旗黑-85S" pitchFamily="18" charset="-122"/>
              </a:defRPr>
            </a:lvl1pPr>
          </a:lstStyle>
          <a:p>
            <a:pPr fontAlgn="auto"/>
            <a:r>
              <a:rPr lang="zh-CN" altLang="en-US" strike="noStrike" noProof="1"/>
              <a:t>编辑标题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879475" y="6350000"/>
            <a:ext cx="2700338" cy="315913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fontAlgn="auto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4116388" y="6350000"/>
            <a:ext cx="3959225" cy="315913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fontAlgn="auto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8610600" y="6350000"/>
            <a:ext cx="2700338" cy="315913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fontAlgn="auto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图片 6" descr="00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374650"/>
            <a:ext cx="12192000" cy="7588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矩形 7"/>
          <p:cNvSpPr/>
          <p:nvPr userDrawn="1"/>
        </p:nvSpPr>
        <p:spPr>
          <a:xfrm>
            <a:off x="10172700" y="501650"/>
            <a:ext cx="1905000" cy="504825"/>
          </a:xfrm>
          <a:prstGeom prst="rect">
            <a:avLst/>
          </a:prstGeom>
          <a:solidFill>
            <a:srgbClr val="B39B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auto"/>
            <a:endParaRPr lang="zh-CN" altLang="en-US" strike="noStrike" noProof="1"/>
          </a:p>
        </p:txBody>
      </p:sp>
      <p:pic>
        <p:nvPicPr>
          <p:cNvPr id="5124" name="图片 8" descr="01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25088" y="541338"/>
            <a:ext cx="1800225" cy="4095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  <a:lvl6pPr marL="2286000" indent="0">
              <a:buNone/>
              <a:defRPr/>
            </a:lvl6pPr>
          </a:lstStyle>
          <a:p>
            <a:pPr lvl="0" fontAlgn="auto"/>
            <a:r>
              <a:rPr strike="noStrike" noProof="1" dirty="0">
                <a:sym typeface="+mn-ea"/>
              </a:rPr>
              <a:t>单击此处编辑母版文本样式</a:t>
            </a:r>
            <a:endParaRPr strike="noStrike" noProof="1" dirty="0">
              <a:sym typeface="+mn-ea"/>
            </a:endParaRPr>
          </a:p>
          <a:p>
            <a:pPr lvl="1" fontAlgn="auto"/>
            <a:r>
              <a:rPr strike="noStrike" noProof="1" dirty="0">
                <a:sym typeface="+mn-ea"/>
              </a:rPr>
              <a:t>第二级</a:t>
            </a:r>
            <a:endParaRPr strike="noStrike" noProof="1" dirty="0">
              <a:sym typeface="+mn-ea"/>
            </a:endParaRPr>
          </a:p>
          <a:p>
            <a:pPr lvl="2" fontAlgn="auto"/>
            <a:r>
              <a:rPr strike="noStrike" noProof="1" dirty="0">
                <a:sym typeface="+mn-ea"/>
              </a:rPr>
              <a:t>第三级</a:t>
            </a:r>
            <a:endParaRPr strike="noStrike" noProof="1" dirty="0">
              <a:sym typeface="+mn-ea"/>
            </a:endParaRPr>
          </a:p>
          <a:p>
            <a:pPr lvl="3" fontAlgn="auto"/>
            <a:r>
              <a:rPr strike="noStrike" noProof="1" dirty="0">
                <a:sym typeface="+mn-ea"/>
              </a:rPr>
              <a:t>第四级</a:t>
            </a:r>
            <a:endParaRPr strike="noStrike" noProof="1" dirty="0">
              <a:sym typeface="+mn-ea"/>
            </a:endParaRPr>
          </a:p>
          <a:p>
            <a:pPr lvl="4" fontAlgn="auto"/>
            <a:r>
              <a:rPr strike="noStrike" noProof="1" dirty="0">
                <a:sym typeface="+mn-ea"/>
              </a:rPr>
              <a:t>第五级</a:t>
            </a:r>
            <a:endParaRPr strike="noStrike" noProof="1" dirty="0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8330" y="384810"/>
            <a:ext cx="6873875" cy="705485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 fontAlgn="auto"/>
            <a:r>
              <a:rPr strike="noStrike" noProof="1" dirty="0">
                <a:sym typeface="+mn-ea"/>
              </a:rPr>
              <a:t>单击此处编辑母版标题样式</a:t>
            </a:r>
            <a:endParaRPr strike="noStrike" noProof="1"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12775" y="6315075"/>
            <a:ext cx="2698750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auto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388" y="6315075"/>
            <a:ext cx="3959225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auto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877300" y="6315075"/>
            <a:ext cx="2700338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auto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tags" Target="../tags/tag27.xml"/><Relationship Id="rId8" Type="http://schemas.openxmlformats.org/officeDocument/2006/relationships/tags" Target="../tags/tag26.xml"/><Relationship Id="rId7" Type="http://schemas.openxmlformats.org/officeDocument/2006/relationships/tags" Target="../tags/tag25.xml"/><Relationship Id="rId6" Type="http://schemas.openxmlformats.org/officeDocument/2006/relationships/tags" Target="../tags/tag24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tags" Target="../tags/tag28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tags" Target="../tags/tag55.xml"/><Relationship Id="rId8" Type="http://schemas.openxmlformats.org/officeDocument/2006/relationships/tags" Target="../tags/tag54.xml"/><Relationship Id="rId7" Type="http://schemas.openxmlformats.org/officeDocument/2006/relationships/tags" Target="../tags/tag53.xml"/><Relationship Id="rId6" Type="http://schemas.openxmlformats.org/officeDocument/2006/relationships/tags" Target="../tags/tag5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1" Type="http://schemas.openxmlformats.org/officeDocument/2006/relationships/theme" Target="../theme/theme2.xml"/><Relationship Id="rId10" Type="http://schemas.openxmlformats.org/officeDocument/2006/relationships/tags" Target="../tags/tag56.xml"/><Relationship Id="rId1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标题占位符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608013" y="608013"/>
            <a:ext cx="10969625" cy="706437"/>
          </a:xfrm>
          <a:prstGeom prst="rect">
            <a:avLst/>
          </a:prstGeom>
          <a:noFill/>
          <a:ln w="9525">
            <a:noFill/>
          </a:ln>
        </p:spPr>
        <p:txBody>
          <a:bodyPr vert="horz" lIns="90170" tIns="46990" rIns="90170" bIns="46990" anchor="ctr" anchorCtr="0"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027" name="文本占位符 2"/>
          <p:cNvSpPr>
            <a:spLocks noGrp="1"/>
          </p:cNvSpPr>
          <p:nvPr>
            <p:ph type="body"/>
            <p:custDataLst>
              <p:tags r:id="rId7"/>
            </p:custDataLst>
          </p:nvPr>
        </p:nvSpPr>
        <p:spPr>
          <a:xfrm>
            <a:off x="608013" y="1490663"/>
            <a:ext cx="10969625" cy="4759325"/>
          </a:xfrm>
          <a:prstGeom prst="rect">
            <a:avLst/>
          </a:prstGeom>
          <a:noFill/>
          <a:ln w="9525">
            <a:noFill/>
          </a:ln>
        </p:spPr>
        <p:txBody>
          <a:bodyPr vert="horz" lIns="90000" tIns="46800" rIns="90000" bIns="46800" anchor="t" anchorCtr="0"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8"/>
            </p:custDataLst>
          </p:nvPr>
        </p:nvSpPr>
        <p:spPr>
          <a:xfrm>
            <a:off x="612775" y="6315075"/>
            <a:ext cx="2698750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fontAlgn="auto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9"/>
            </p:custDataLst>
          </p:nvPr>
        </p:nvSpPr>
        <p:spPr>
          <a:xfrm>
            <a:off x="4116388" y="6315075"/>
            <a:ext cx="3959225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fontAlgn="auto"/>
            <a:endParaRPr lang="zh-CN" altLang="en-US" strike="noStrike" noProof="1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0"/>
            </p:custDataLst>
          </p:nvPr>
        </p:nvSpPr>
        <p:spPr>
          <a:xfrm>
            <a:off x="8877300" y="6315075"/>
            <a:ext cx="2700338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fontAlgn="auto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hf sldNum="0" hdr="0" ftr="0" dt="0"/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标题占位符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608013" y="608013"/>
            <a:ext cx="10969625" cy="706437"/>
          </a:xfrm>
          <a:prstGeom prst="rect">
            <a:avLst/>
          </a:prstGeom>
          <a:noFill/>
          <a:ln w="9525">
            <a:noFill/>
          </a:ln>
        </p:spPr>
        <p:txBody>
          <a:bodyPr vert="horz" lIns="90170" tIns="46990" rIns="90170" bIns="46990" anchor="ctr" anchorCtr="0"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027" name="文本占位符 2"/>
          <p:cNvSpPr>
            <a:spLocks noGrp="1"/>
          </p:cNvSpPr>
          <p:nvPr>
            <p:ph type="body"/>
            <p:custDataLst>
              <p:tags r:id="rId7"/>
            </p:custDataLst>
          </p:nvPr>
        </p:nvSpPr>
        <p:spPr>
          <a:xfrm>
            <a:off x="608013" y="1490663"/>
            <a:ext cx="10969625" cy="4759325"/>
          </a:xfrm>
          <a:prstGeom prst="rect">
            <a:avLst/>
          </a:prstGeom>
          <a:noFill/>
          <a:ln w="9525">
            <a:noFill/>
          </a:ln>
        </p:spPr>
        <p:txBody>
          <a:bodyPr vert="horz" lIns="90000" tIns="46800" rIns="90000" bIns="46800" anchor="t" anchorCtr="0"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8"/>
            </p:custDataLst>
          </p:nvPr>
        </p:nvSpPr>
        <p:spPr>
          <a:xfrm>
            <a:off x="612775" y="6315075"/>
            <a:ext cx="2698750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fontAlgn="auto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9"/>
            </p:custDataLst>
          </p:nvPr>
        </p:nvSpPr>
        <p:spPr>
          <a:xfrm>
            <a:off x="4116388" y="6315075"/>
            <a:ext cx="3959225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fontAlgn="auto"/>
            <a:endParaRPr lang="zh-CN" altLang="en-US" strike="noStrike" noProof="1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0"/>
            </p:custDataLst>
          </p:nvPr>
        </p:nvSpPr>
        <p:spPr>
          <a:xfrm>
            <a:off x="8877300" y="6315075"/>
            <a:ext cx="2700338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fontAlgn="auto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</a:fld>
            <a:endParaRPr lang="zh-CN" altLang="en-US" strike="noStrike" noProof="1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57" r:id="rId3"/>
    <p:sldLayoutId id="2147483658" r:id="rId4"/>
    <p:sldLayoutId id="2147483659" r:id="rId5"/>
  </p:sldLayoutIdLst>
  <p:hf sldNum="0" hdr="0" ftr="0" dt="0"/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ags" Target="../tags/tag57.xml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tags" Target="../tags/tag100.xml"/><Relationship Id="rId8" Type="http://schemas.openxmlformats.org/officeDocument/2006/relationships/image" Target="../media/image19.png"/><Relationship Id="rId7" Type="http://schemas.openxmlformats.org/officeDocument/2006/relationships/image" Target="../media/image18.png"/><Relationship Id="rId6" Type="http://schemas.openxmlformats.org/officeDocument/2006/relationships/tags" Target="../tags/tag99.xml"/><Relationship Id="rId5" Type="http://schemas.openxmlformats.org/officeDocument/2006/relationships/tags" Target="../tags/tag98.xml"/><Relationship Id="rId4" Type="http://schemas.openxmlformats.org/officeDocument/2006/relationships/tags" Target="../tags/tag97.xml"/><Relationship Id="rId3" Type="http://schemas.openxmlformats.org/officeDocument/2006/relationships/tags" Target="../tags/tag96.xml"/><Relationship Id="rId2" Type="http://schemas.openxmlformats.org/officeDocument/2006/relationships/tags" Target="../tags/tag95.xml"/><Relationship Id="rId10" Type="http://schemas.openxmlformats.org/officeDocument/2006/relationships/slideLayout" Target="../slideLayouts/slideLayout4.xml"/><Relationship Id="rId1" Type="http://schemas.openxmlformats.org/officeDocument/2006/relationships/tags" Target="../tags/tag94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tags" Target="../tags/tag107.xml"/><Relationship Id="rId8" Type="http://schemas.openxmlformats.org/officeDocument/2006/relationships/image" Target="../media/image21.png"/><Relationship Id="rId7" Type="http://schemas.openxmlformats.org/officeDocument/2006/relationships/image" Target="../media/image20.png"/><Relationship Id="rId6" Type="http://schemas.openxmlformats.org/officeDocument/2006/relationships/tags" Target="../tags/tag106.xml"/><Relationship Id="rId5" Type="http://schemas.openxmlformats.org/officeDocument/2006/relationships/tags" Target="../tags/tag105.xml"/><Relationship Id="rId4" Type="http://schemas.openxmlformats.org/officeDocument/2006/relationships/tags" Target="../tags/tag104.xml"/><Relationship Id="rId3" Type="http://schemas.openxmlformats.org/officeDocument/2006/relationships/tags" Target="../tags/tag103.xml"/><Relationship Id="rId2" Type="http://schemas.openxmlformats.org/officeDocument/2006/relationships/tags" Target="../tags/tag102.xml"/><Relationship Id="rId11" Type="http://schemas.openxmlformats.org/officeDocument/2006/relationships/slideLayout" Target="../slideLayouts/slideLayout4.xml"/><Relationship Id="rId10" Type="http://schemas.openxmlformats.org/officeDocument/2006/relationships/tags" Target="../tags/tag108.xml"/><Relationship Id="rId1" Type="http://schemas.openxmlformats.org/officeDocument/2006/relationships/tags" Target="../tags/tag101.xml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image" Target="../media/image24.png"/><Relationship Id="rId8" Type="http://schemas.openxmlformats.org/officeDocument/2006/relationships/image" Target="../media/image23.png"/><Relationship Id="rId7" Type="http://schemas.openxmlformats.org/officeDocument/2006/relationships/image" Target="../media/image22.png"/><Relationship Id="rId6" Type="http://schemas.openxmlformats.org/officeDocument/2006/relationships/tags" Target="../tags/tag114.xml"/><Relationship Id="rId5" Type="http://schemas.openxmlformats.org/officeDocument/2006/relationships/tags" Target="../tags/tag113.xml"/><Relationship Id="rId4" Type="http://schemas.openxmlformats.org/officeDocument/2006/relationships/tags" Target="../tags/tag112.xml"/><Relationship Id="rId3" Type="http://schemas.openxmlformats.org/officeDocument/2006/relationships/tags" Target="../tags/tag111.xml"/><Relationship Id="rId2" Type="http://schemas.openxmlformats.org/officeDocument/2006/relationships/tags" Target="../tags/tag110.xml"/><Relationship Id="rId12" Type="http://schemas.openxmlformats.org/officeDocument/2006/relationships/slideLayout" Target="../slideLayouts/slideLayout4.xml"/><Relationship Id="rId11" Type="http://schemas.openxmlformats.org/officeDocument/2006/relationships/tags" Target="../tags/tag116.xml"/><Relationship Id="rId10" Type="http://schemas.openxmlformats.org/officeDocument/2006/relationships/tags" Target="../tags/tag115.xml"/><Relationship Id="rId1" Type="http://schemas.openxmlformats.org/officeDocument/2006/relationships/tags" Target="../tags/tag109.xml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image" Target="../media/image26.png"/><Relationship Id="rId8" Type="http://schemas.openxmlformats.org/officeDocument/2006/relationships/image" Target="../media/image25.png"/><Relationship Id="rId7" Type="http://schemas.openxmlformats.org/officeDocument/2006/relationships/tags" Target="../tags/tag123.xml"/><Relationship Id="rId6" Type="http://schemas.openxmlformats.org/officeDocument/2006/relationships/tags" Target="../tags/tag122.xml"/><Relationship Id="rId5" Type="http://schemas.openxmlformats.org/officeDocument/2006/relationships/tags" Target="../tags/tag121.xml"/><Relationship Id="rId4" Type="http://schemas.openxmlformats.org/officeDocument/2006/relationships/tags" Target="../tags/tag120.xml"/><Relationship Id="rId3" Type="http://schemas.openxmlformats.org/officeDocument/2006/relationships/tags" Target="../tags/tag119.xml"/><Relationship Id="rId2" Type="http://schemas.openxmlformats.org/officeDocument/2006/relationships/tags" Target="../tags/tag118.xml"/><Relationship Id="rId11" Type="http://schemas.openxmlformats.org/officeDocument/2006/relationships/slideLayout" Target="../slideLayouts/slideLayout4.xml"/><Relationship Id="rId10" Type="http://schemas.openxmlformats.org/officeDocument/2006/relationships/tags" Target="../tags/tag124.xml"/><Relationship Id="rId1" Type="http://schemas.openxmlformats.org/officeDocument/2006/relationships/tags" Target="../tags/tag117.xml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5.xml"/><Relationship Id="rId2" Type="http://schemas.openxmlformats.org/officeDocument/2006/relationships/tags" Target="../tags/tag126.xml"/><Relationship Id="rId1" Type="http://schemas.openxmlformats.org/officeDocument/2006/relationships/tags" Target="../tags/tag125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tags" Target="../tags/tag65.xml"/><Relationship Id="rId7" Type="http://schemas.openxmlformats.org/officeDocument/2006/relationships/tags" Target="../tags/tag64.xml"/><Relationship Id="rId6" Type="http://schemas.openxmlformats.org/officeDocument/2006/relationships/tags" Target="../tags/tag63.xml"/><Relationship Id="rId5" Type="http://schemas.openxmlformats.org/officeDocument/2006/relationships/tags" Target="../tags/tag62.xml"/><Relationship Id="rId4" Type="http://schemas.openxmlformats.org/officeDocument/2006/relationships/tags" Target="../tags/tag61.xml"/><Relationship Id="rId3" Type="http://schemas.openxmlformats.org/officeDocument/2006/relationships/tags" Target="../tags/tag60.xml"/><Relationship Id="rId2" Type="http://schemas.openxmlformats.org/officeDocument/2006/relationships/tags" Target="../tags/tag59.xml"/><Relationship Id="rId10" Type="http://schemas.openxmlformats.org/officeDocument/2006/relationships/notesSlide" Target="../notesSlides/notesSlide1.xml"/><Relationship Id="rId1" Type="http://schemas.openxmlformats.org/officeDocument/2006/relationships/tags" Target="../tags/tag5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67.xml"/><Relationship Id="rId1" Type="http://schemas.openxmlformats.org/officeDocument/2006/relationships/tags" Target="../tags/tag66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tags" Target="../tags/tag68.xml"/><Relationship Id="rId1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tags" Target="../tags/tag71.xml"/><Relationship Id="rId3" Type="http://schemas.openxmlformats.org/officeDocument/2006/relationships/image" Target="../media/image10.png"/><Relationship Id="rId2" Type="http://schemas.openxmlformats.org/officeDocument/2006/relationships/tags" Target="../tags/tag70.xml"/><Relationship Id="rId1" Type="http://schemas.openxmlformats.org/officeDocument/2006/relationships/tags" Target="../tags/tag69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tags" Target="../tags/tag73.xml"/><Relationship Id="rId2" Type="http://schemas.openxmlformats.org/officeDocument/2006/relationships/image" Target="../media/image11.png"/><Relationship Id="rId1" Type="http://schemas.openxmlformats.org/officeDocument/2006/relationships/tags" Target="../tags/tag72.xml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8.xml"/><Relationship Id="rId5" Type="http://schemas.openxmlformats.org/officeDocument/2006/relationships/tags" Target="../tags/tag78.xml"/><Relationship Id="rId4" Type="http://schemas.openxmlformats.org/officeDocument/2006/relationships/tags" Target="../tags/tag77.xml"/><Relationship Id="rId3" Type="http://schemas.openxmlformats.org/officeDocument/2006/relationships/tags" Target="../tags/tag76.xml"/><Relationship Id="rId2" Type="http://schemas.openxmlformats.org/officeDocument/2006/relationships/tags" Target="../tags/tag75.xml"/><Relationship Id="rId1" Type="http://schemas.openxmlformats.org/officeDocument/2006/relationships/tags" Target="../tags/tag74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85.xml"/><Relationship Id="rId8" Type="http://schemas.openxmlformats.org/officeDocument/2006/relationships/image" Target="../media/image13.png"/><Relationship Id="rId7" Type="http://schemas.openxmlformats.org/officeDocument/2006/relationships/image" Target="../media/image12.png"/><Relationship Id="rId6" Type="http://schemas.openxmlformats.org/officeDocument/2006/relationships/tags" Target="../tags/tag84.xml"/><Relationship Id="rId5" Type="http://schemas.openxmlformats.org/officeDocument/2006/relationships/tags" Target="../tags/tag83.xml"/><Relationship Id="rId4" Type="http://schemas.openxmlformats.org/officeDocument/2006/relationships/tags" Target="../tags/tag82.xml"/><Relationship Id="rId3" Type="http://schemas.openxmlformats.org/officeDocument/2006/relationships/tags" Target="../tags/tag81.xml"/><Relationship Id="rId2" Type="http://schemas.openxmlformats.org/officeDocument/2006/relationships/tags" Target="../tags/tag80.xml"/><Relationship Id="rId10" Type="http://schemas.openxmlformats.org/officeDocument/2006/relationships/slideLayout" Target="../slideLayouts/slideLayout4.xml"/><Relationship Id="rId1" Type="http://schemas.openxmlformats.org/officeDocument/2006/relationships/tags" Target="../tags/tag79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tags" Target="../tags/tag90.xml"/><Relationship Id="rId8" Type="http://schemas.openxmlformats.org/officeDocument/2006/relationships/image" Target="../media/image17.png"/><Relationship Id="rId7" Type="http://schemas.openxmlformats.org/officeDocument/2006/relationships/image" Target="../media/image16.png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tags" Target="../tags/tag89.xml"/><Relationship Id="rId3" Type="http://schemas.openxmlformats.org/officeDocument/2006/relationships/tags" Target="../tags/tag88.xml"/><Relationship Id="rId2" Type="http://schemas.openxmlformats.org/officeDocument/2006/relationships/tags" Target="../tags/tag87.xml"/><Relationship Id="rId13" Type="http://schemas.openxmlformats.org/officeDocument/2006/relationships/slideLayout" Target="../slideLayouts/slideLayout4.xml"/><Relationship Id="rId12" Type="http://schemas.openxmlformats.org/officeDocument/2006/relationships/tags" Target="../tags/tag93.xml"/><Relationship Id="rId11" Type="http://schemas.openxmlformats.org/officeDocument/2006/relationships/tags" Target="../tags/tag92.xml"/><Relationship Id="rId10" Type="http://schemas.openxmlformats.org/officeDocument/2006/relationships/tags" Target="../tags/tag91.xml"/><Relationship Id="rId1" Type="http://schemas.openxmlformats.org/officeDocument/2006/relationships/tags" Target="../tags/tag8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8193" name="图片 1" descr="02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464675" y="185738"/>
            <a:ext cx="2374900" cy="5476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194" name="图片 4" descr="未命名 -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911225"/>
            <a:ext cx="12193905" cy="501840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4" name="标题 23"/>
          <p:cNvSpPr>
            <a:spLocks noGrp="1"/>
          </p:cNvSpPr>
          <p:nvPr>
            <p:ph type="title" idx="4294967295"/>
          </p:nvPr>
        </p:nvSpPr>
        <p:spPr>
          <a:xfrm>
            <a:off x="507365" y="1679575"/>
            <a:ext cx="7628255" cy="503555"/>
          </a:xfrm>
        </p:spPr>
        <p:txBody>
          <a:bodyPr>
            <a:normAutofit fontScale="90000"/>
          </a:bodyPr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3555" b="1" i="0" u="none" strike="noStrike" kern="1200" cap="none" spc="300" normalizeH="0" baseline="0" noProof="1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rPr>
              <a:t>16</a:t>
            </a:r>
            <a:r>
              <a:rPr kumimoji="0" lang="zh-CN" altLang="en-US" sz="3555" b="1" i="0" u="none" strike="noStrike" kern="1200" cap="none" spc="300" normalizeH="0" baseline="0" noProof="1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rPr>
              <a:t>组面向对象程序设计展示</a:t>
            </a:r>
            <a:endParaRPr kumimoji="0" lang="zh-CN" altLang="en-US" sz="3555" b="1" i="0" u="none" strike="noStrike" kern="1200" cap="none" spc="300" normalizeH="0" baseline="0" noProof="1">
              <a:solidFill>
                <a:schemeClr val="bg1"/>
              </a:solidFill>
              <a:uFillTx/>
              <a:latin typeface="Arial" panose="020B0604020202020204" pitchFamily="34" charset="0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8196" name="标题 23"/>
          <p:cNvSpPr>
            <a:spLocks noGrp="1"/>
          </p:cNvSpPr>
          <p:nvPr/>
        </p:nvSpPr>
        <p:spPr>
          <a:xfrm>
            <a:off x="544513" y="2300288"/>
            <a:ext cx="5651500" cy="909637"/>
          </a:xfrm>
          <a:prstGeom prst="rect">
            <a:avLst/>
          </a:prstGeom>
          <a:noFill/>
          <a:ln w="9525">
            <a:noFill/>
          </a:ln>
        </p:spPr>
        <p:txBody>
          <a:bodyPr lIns="90000" tIns="46800" rIns="90000" bIns="46800" anchor="b" anchorCtr="0"/>
          <a:p>
            <a:pPr>
              <a:buNone/>
            </a:pPr>
            <a:endParaRPr lang="en-US" altLang="zh-CN" sz="2700" b="1" baseline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8197" name="标题 23"/>
          <p:cNvSpPr>
            <a:spLocks noGrp="1"/>
          </p:cNvSpPr>
          <p:nvPr/>
        </p:nvSpPr>
        <p:spPr>
          <a:xfrm>
            <a:off x="595630" y="5293360"/>
            <a:ext cx="3752850" cy="244475"/>
          </a:xfrm>
          <a:prstGeom prst="rect">
            <a:avLst/>
          </a:prstGeom>
          <a:noFill/>
          <a:ln w="9525">
            <a:noFill/>
          </a:ln>
        </p:spPr>
        <p:txBody>
          <a:bodyPr lIns="90000" tIns="46800" rIns="90000" bIns="46800" anchor="b" anchorCtr="0"/>
          <a:p>
            <a:pPr>
              <a:lnSpc>
                <a:spcPct val="90000"/>
              </a:lnSpc>
              <a:buNone/>
            </a:pPr>
            <a:r>
              <a:rPr lang="zh-CN" altLang="en-US" sz="180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汇报时间：</a:t>
            </a:r>
            <a:r>
              <a:rPr lang="en-US" altLang="zh-CN" sz="180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2024</a:t>
            </a:r>
            <a:r>
              <a:rPr lang="zh-CN" altLang="en-US" sz="180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年</a:t>
            </a:r>
            <a:r>
              <a:rPr lang="en-US" altLang="zh-CN" sz="180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08</a:t>
            </a:r>
            <a:r>
              <a:rPr lang="zh-CN" altLang="en-US" sz="180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月</a:t>
            </a:r>
            <a:r>
              <a:rPr lang="en-US" altLang="zh-CN" sz="180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15</a:t>
            </a:r>
            <a:r>
              <a:rPr lang="zh-CN" altLang="en-US" sz="180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日</a:t>
            </a:r>
            <a:endParaRPr lang="zh-CN" altLang="en-US" sz="1800" baseline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8198" name="标题 23"/>
          <p:cNvSpPr>
            <a:spLocks noGrp="1"/>
          </p:cNvSpPr>
          <p:nvPr/>
        </p:nvSpPr>
        <p:spPr>
          <a:xfrm>
            <a:off x="595630" y="4704080"/>
            <a:ext cx="5046980" cy="443865"/>
          </a:xfrm>
          <a:prstGeom prst="rect">
            <a:avLst/>
          </a:prstGeom>
          <a:noFill/>
          <a:ln w="9525">
            <a:noFill/>
          </a:ln>
        </p:spPr>
        <p:txBody>
          <a:bodyPr lIns="90000" tIns="46800" rIns="90000" bIns="46800" anchor="b" anchorCtr="0"/>
          <a:p>
            <a:pPr>
              <a:buNone/>
            </a:pPr>
            <a:r>
              <a:rPr lang="zh-CN" altLang="en-US" sz="200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小组成员：钟新伟</a:t>
            </a:r>
            <a:r>
              <a:rPr lang="en-US" altLang="zh-CN" sz="200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  </a:t>
            </a:r>
            <a:r>
              <a:rPr lang="zh-CN" altLang="en-US" sz="200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徐子健</a:t>
            </a:r>
            <a:r>
              <a:rPr lang="en-US" altLang="zh-CN" sz="200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(</a:t>
            </a:r>
            <a:r>
              <a:rPr lang="zh-CN" altLang="en-US" sz="200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组长</a:t>
            </a:r>
            <a:r>
              <a:rPr lang="en-US" altLang="zh-CN" sz="200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)  </a:t>
            </a:r>
            <a:r>
              <a:rPr lang="zh-CN" altLang="en-US" sz="200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林显龙</a:t>
            </a:r>
            <a:r>
              <a:rPr lang="en-US" altLang="zh-CN" sz="200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 </a:t>
            </a:r>
            <a:r>
              <a:rPr lang="zh-CN" altLang="en-US" sz="200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于新民</a:t>
            </a:r>
            <a:endParaRPr lang="zh-CN" altLang="en-US" sz="2000" baseline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8199" name="图片 28" descr="003"/>
          <p:cNvPicPr>
            <a:picLocks noChangeAspect="1"/>
          </p:cNvPicPr>
          <p:nvPr/>
        </p:nvPicPr>
        <p:blipFill>
          <a:blip r:embed="rId3"/>
          <a:srcRect l="55283" r="20868"/>
          <a:stretch>
            <a:fillRect/>
          </a:stretch>
        </p:blipFill>
        <p:spPr>
          <a:xfrm>
            <a:off x="595313" y="3587750"/>
            <a:ext cx="1063625" cy="47783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200" name="图片 29" descr="00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0713" y="6008688"/>
            <a:ext cx="3600450" cy="38576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507365" y="2300605"/>
            <a:ext cx="5332730" cy="543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zh-CN" altLang="en-US" sz="3555" b="1" spc="300">
              <a:solidFill>
                <a:schemeClr val="bg1"/>
              </a:solidFill>
              <a:uFillTx/>
              <a:cs typeface="+mj-cs"/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1505" name="标题 2"/>
          <p:cNvSpPr>
            <a:spLocks noGrp="1"/>
          </p:cNvSpPr>
          <p:nvPr>
            <p:ph type="title"/>
          </p:nvPr>
        </p:nvSpPr>
        <p:spPr>
          <a:xfrm>
            <a:off x="608013" y="384175"/>
            <a:ext cx="6873875" cy="706438"/>
          </a:xfrm>
        </p:spPr>
        <p:txBody>
          <a:bodyPr lIns="90000" tIns="46800" rIns="90000" bIns="46800" anchor="ctr" anchorCtr="0"/>
          <a:p>
            <a:pPr indent="0" defTabSz="914400">
              <a:buNone/>
            </a:pPr>
            <a:r>
              <a:rPr>
                <a:sym typeface="微软雅黑" panose="020B0503020204020204" pitchFamily="34" charset="-122"/>
              </a:rPr>
              <a:t>附加题</a:t>
            </a:r>
            <a:r>
              <a:rPr lang="en-US" altLang="zh-CN">
                <a:sym typeface="微软雅黑" panose="020B0503020204020204" pitchFamily="34" charset="-122"/>
              </a:rPr>
              <a:t>1</a:t>
            </a:r>
            <a:r>
              <a:rPr>
                <a:sym typeface="微软雅黑" panose="020B0503020204020204" pitchFamily="34" charset="-122"/>
              </a:rPr>
              <a:t>：工程</a:t>
            </a:r>
            <a:r>
              <a:rPr lang="en-US" altLang="zh-CN">
                <a:sym typeface="微软雅黑" panose="020B0503020204020204" pitchFamily="34" charset="-122"/>
              </a:rPr>
              <a:t>io</a:t>
            </a:r>
            <a:endParaRPr kern="1200" normalizeH="0" baseline="0">
              <a:latin typeface="Arial" panose="020B0604020202020204" pitchFamily="34" charset="0"/>
              <a:ea typeface="微软雅黑" panose="020B0503020204020204" pitchFamily="34" charset="-122"/>
              <a:cs typeface="+mj-cs"/>
              <a:sym typeface="微软雅黑" panose="020B0503020204020204" pitchFamily="34" charset="-122"/>
            </a:endParaRPr>
          </a:p>
        </p:txBody>
      </p:sp>
      <p:cxnSp>
        <p:nvCxnSpPr>
          <p:cNvPr id="65" name="直接连接符 64"/>
          <p:cNvCxnSpPr/>
          <p:nvPr>
            <p:custDataLst>
              <p:tags r:id="rId1"/>
            </p:custDataLst>
          </p:nvPr>
        </p:nvCxnSpPr>
        <p:spPr>
          <a:xfrm>
            <a:off x="6006783" y="4243705"/>
            <a:ext cx="0" cy="1762125"/>
          </a:xfrm>
          <a:prstGeom prst="line">
            <a:avLst/>
          </a:prstGeom>
          <a:ln w="41275">
            <a:solidFill>
              <a:sysClr val="window" lastClr="FFFFFF">
                <a:lumMod val="95000"/>
              </a:sysClr>
            </a:solidFill>
          </a:ln>
        </p:spPr>
        <p:style>
          <a:lnRef idx="1">
            <a:srgbClr val="1F74AD"/>
          </a:lnRef>
          <a:fillRef idx="0">
            <a:srgbClr val="1F74AD"/>
          </a:fillRef>
          <a:effectRef idx="0">
            <a:srgbClr val="1F74AD"/>
          </a:effectRef>
          <a:fontRef idx="minor">
            <a:srgbClr val="000000"/>
          </a:fontRef>
        </p:style>
      </p:cxnSp>
      <p:sp>
        <p:nvSpPr>
          <p:cNvPr id="69" name="椭圆 68"/>
          <p:cNvSpPr/>
          <p:nvPr>
            <p:custDataLst>
              <p:tags r:id="rId2"/>
            </p:custDataLst>
          </p:nvPr>
        </p:nvSpPr>
        <p:spPr>
          <a:xfrm>
            <a:off x="5932170" y="4126230"/>
            <a:ext cx="149225" cy="149225"/>
          </a:xfrm>
          <a:prstGeom prst="ellipse">
            <a:avLst/>
          </a:prstGeom>
          <a:solidFill>
            <a:sysClr val="window" lastClr="FFFFFF">
              <a:lumMod val="95000"/>
            </a:sysClr>
          </a:solidFill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87" name="PA-文本框 114"/>
          <p:cNvSpPr txBox="1"/>
          <p:nvPr>
            <p:custDataLst>
              <p:tags r:id="rId3"/>
            </p:custDataLst>
          </p:nvPr>
        </p:nvSpPr>
        <p:spPr>
          <a:xfrm>
            <a:off x="541655" y="1470025"/>
            <a:ext cx="4243705" cy="500380"/>
          </a:xfrm>
          <a:prstGeom prst="rect">
            <a:avLst/>
          </a:prstGeom>
        </p:spPr>
        <p:txBody>
          <a:bodyPr wrap="square" lIns="90000" tIns="46800" rIns="90000" bIns="0" anchor="b" anchorCtr="0">
            <a:norm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1400" b="1">
                <a:solidFill>
                  <a:srgbClr val="1F74AD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lnSpc>
                <a:spcPct val="120000"/>
              </a:lnSpc>
            </a:pPr>
            <a:r>
              <a:rPr lang="zh-CN" sz="2000" strike="noStrike" spc="300" noProof="1">
                <a:solidFill>
                  <a:srgbClr val="1F74AD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工程</a:t>
            </a:r>
            <a:r>
              <a:rPr lang="en-US" altLang="zh-CN" sz="2000" strike="noStrike" spc="300" noProof="1">
                <a:solidFill>
                  <a:srgbClr val="1F74AD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IO</a:t>
            </a:r>
            <a:endParaRPr lang="en-US" altLang="zh-CN" sz="2000" strike="noStrike" spc="300" noProof="1">
              <a:solidFill>
                <a:srgbClr val="1F74AD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88" name="PA-文本框 115"/>
          <p:cNvSpPr txBox="1"/>
          <p:nvPr>
            <p:custDataLst>
              <p:tags r:id="rId4"/>
            </p:custDataLst>
          </p:nvPr>
        </p:nvSpPr>
        <p:spPr>
          <a:xfrm>
            <a:off x="631825" y="1970405"/>
            <a:ext cx="4430395" cy="3937635"/>
          </a:xfrm>
          <a:prstGeom prst="rect">
            <a:avLst/>
          </a:prstGeom>
        </p:spPr>
        <p:txBody>
          <a:bodyPr wrap="square" lIns="90000" tIns="0" rIns="90000" bIns="46800" anchor="t" anchorCtr="0">
            <a:norm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1200"/>
            </a:lvl1pPr>
          </a:lstStyle>
          <a:p>
            <a:pPr marL="285750" indent="-285750" algn="just" fontAlgn="auto">
              <a:lnSpc>
                <a:spcPct val="150000"/>
              </a:lnSpc>
              <a:buClr>
                <a:srgbClr val="3498DB"/>
              </a:buClr>
              <a:buFont typeface="Wingdings" panose="05000000000000000000" pitchFamily="2" charset="2"/>
              <a:buChar char="u"/>
            </a:pPr>
            <a:r>
              <a:rPr lang="en-US" altLang="zh-CN" sz="1400" strike="noStrike" spc="150" noProof="1">
                <a:solidFill>
                  <a:srgbClr val="000000">
                    <a:lumMod val="65000"/>
                    <a:lumOff val="35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   </a:t>
            </a:r>
            <a:r>
              <a:rPr lang="zh-CN" altLang="en-US" sz="1400" strike="noStrike" spc="150" noProof="1">
                <a:solidFill>
                  <a:srgbClr val="000000">
                    <a:lumMod val="65000"/>
                    <a:lumOff val="35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程序提供工程的保存和再次打开，读取。</a:t>
            </a:r>
            <a:endParaRPr lang="zh-CN" altLang="en-US" sz="1400" strike="noStrike" spc="150" noProof="1">
              <a:solidFill>
                <a:srgbClr val="000000">
                  <a:lumMod val="65000"/>
                  <a:lumOff val="35000"/>
                </a:srgbClr>
              </a:solidFill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  <a:p>
            <a:pPr marL="285750" indent="-285750" algn="just" fontAlgn="auto">
              <a:lnSpc>
                <a:spcPct val="150000"/>
              </a:lnSpc>
              <a:buClr>
                <a:srgbClr val="3498DB"/>
              </a:buClr>
              <a:buFont typeface="Wingdings" panose="05000000000000000000" pitchFamily="2" charset="2"/>
              <a:buChar char="u"/>
            </a:pPr>
            <a:r>
              <a:rPr lang="zh-CN" altLang="en-US" sz="1400" strike="noStrike" spc="150" noProof="1">
                <a:solidFill>
                  <a:srgbClr val="000000">
                    <a:lumMod val="65000"/>
                    <a:lumOff val="35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实现思路：定义一个ProjectManager类，可以存储导入文件时的路径，和图层名。最后在选择保存工程时通过图层名，搜索当前视图中还存在的图层，获得他们的</a:t>
            </a:r>
            <a:r>
              <a:rPr lang="en-US" altLang="zh-CN" sz="1400" strike="noStrike" spc="150" noProof="1">
                <a:solidFill>
                  <a:srgbClr val="000000">
                    <a:lumMod val="65000"/>
                    <a:lumOff val="35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z</a:t>
            </a:r>
            <a:r>
              <a:rPr lang="zh-CN" altLang="en-US" sz="1400" strike="noStrike" spc="150" noProof="1">
                <a:solidFill>
                  <a:srgbClr val="000000">
                    <a:lumMod val="65000"/>
                    <a:lumOff val="35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值和图层颜色。将这些信息保存为一个</a:t>
            </a:r>
            <a:r>
              <a:rPr lang="en-US" altLang="zh-CN" sz="1400" strike="noStrike" spc="150" noProof="1">
                <a:solidFill>
                  <a:srgbClr val="000000">
                    <a:lumMod val="65000"/>
                    <a:lumOff val="35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txt</a:t>
            </a:r>
            <a:r>
              <a:rPr lang="zh-CN" altLang="en-US" sz="1400" strike="noStrike" spc="150" noProof="1">
                <a:solidFill>
                  <a:srgbClr val="000000">
                    <a:lumMod val="65000"/>
                    <a:lumOff val="35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。</a:t>
            </a:r>
            <a:endParaRPr lang="zh-CN" altLang="en-US" sz="1400" strike="noStrike" spc="150" noProof="1">
              <a:solidFill>
                <a:srgbClr val="000000">
                  <a:lumMod val="65000"/>
                  <a:lumOff val="35000"/>
                </a:srgbClr>
              </a:solidFill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  <a:p>
            <a:pPr marL="285750" indent="-285750" algn="just" fontAlgn="auto">
              <a:lnSpc>
                <a:spcPct val="150000"/>
              </a:lnSpc>
              <a:buClr>
                <a:srgbClr val="3498DB"/>
              </a:buClr>
              <a:buFont typeface="Wingdings" panose="05000000000000000000" pitchFamily="2" charset="2"/>
              <a:buChar char="u"/>
            </a:pPr>
            <a:r>
              <a:rPr lang="zh-CN" altLang="en-US" sz="1400" strike="noStrike" spc="150" noProof="1">
                <a:solidFill>
                  <a:srgbClr val="000000">
                    <a:lumMod val="65000"/>
                    <a:lumOff val="35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对于矢量存储为：</a:t>
            </a:r>
            <a:r>
              <a:rPr lang="en-US" altLang="zh-CN" sz="1400" strike="noStrike" spc="150" noProof="1">
                <a:solidFill>
                  <a:srgbClr val="000000">
                    <a:lumMod val="65000"/>
                    <a:lumOff val="35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path</a:t>
            </a:r>
            <a:r>
              <a:rPr lang="zh-CN" altLang="en-US" sz="1400" strike="noStrike" spc="150" noProof="1">
                <a:solidFill>
                  <a:srgbClr val="000000">
                    <a:lumMod val="65000"/>
                    <a:lumOff val="35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，</a:t>
            </a:r>
            <a:r>
              <a:rPr lang="en-US" altLang="zh-CN" sz="1400" strike="noStrike" spc="150" noProof="1">
                <a:solidFill>
                  <a:srgbClr val="000000">
                    <a:lumMod val="65000"/>
                    <a:lumOff val="35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z</a:t>
            </a:r>
            <a:r>
              <a:rPr lang="zh-CN" altLang="en-US" sz="1400" strike="noStrike" spc="150" noProof="1">
                <a:solidFill>
                  <a:srgbClr val="000000">
                    <a:lumMod val="65000"/>
                    <a:lumOff val="35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值，</a:t>
            </a:r>
            <a:r>
              <a:rPr lang="en-US" altLang="zh-CN" sz="1400" strike="noStrike" spc="150" noProof="1">
                <a:solidFill>
                  <a:srgbClr val="000000">
                    <a:lumMod val="65000"/>
                    <a:lumOff val="35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rgb</a:t>
            </a:r>
            <a:r>
              <a:rPr lang="zh-CN" altLang="en-US" sz="1400" strike="noStrike" spc="150" noProof="1">
                <a:solidFill>
                  <a:srgbClr val="000000">
                    <a:lumMod val="65000"/>
                    <a:lumOff val="35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图层颜色</a:t>
            </a:r>
            <a:endParaRPr lang="zh-CN" altLang="en-US" sz="1400" strike="noStrike" spc="150" noProof="1">
              <a:solidFill>
                <a:srgbClr val="000000">
                  <a:lumMod val="65000"/>
                  <a:lumOff val="35000"/>
                </a:srgbClr>
              </a:solidFill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  <a:p>
            <a:pPr marL="285750" indent="-285750" algn="just" fontAlgn="auto">
              <a:lnSpc>
                <a:spcPct val="150000"/>
              </a:lnSpc>
              <a:buClr>
                <a:srgbClr val="3498DB"/>
              </a:buClr>
              <a:buFont typeface="Wingdings" panose="05000000000000000000" pitchFamily="2" charset="2"/>
              <a:buChar char="u"/>
            </a:pPr>
            <a:r>
              <a:rPr lang="zh-CN" altLang="en-US" sz="1400" strike="noStrike" spc="150" noProof="1">
                <a:solidFill>
                  <a:srgbClr val="000000">
                    <a:lumMod val="65000"/>
                    <a:lumOff val="35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对于栅格：</a:t>
            </a:r>
            <a:r>
              <a:rPr lang="en-US" altLang="zh-CN" sz="1400" strike="noStrike" spc="150" noProof="1">
                <a:solidFill>
                  <a:srgbClr val="000000">
                    <a:lumMod val="65000"/>
                    <a:lumOff val="35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path</a:t>
            </a:r>
            <a:r>
              <a:rPr lang="zh-CN" altLang="en-US" sz="1400" strike="noStrike" spc="150" noProof="1">
                <a:solidFill>
                  <a:srgbClr val="000000">
                    <a:lumMod val="65000"/>
                    <a:lumOff val="35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，</a:t>
            </a:r>
            <a:r>
              <a:rPr lang="en-US" altLang="zh-CN" sz="1400" strike="noStrike" spc="150" noProof="1">
                <a:solidFill>
                  <a:srgbClr val="000000">
                    <a:lumMod val="65000"/>
                    <a:lumOff val="35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z</a:t>
            </a:r>
            <a:r>
              <a:rPr lang="zh-CN" altLang="en-US" sz="1400" strike="noStrike" spc="150" noProof="1">
                <a:solidFill>
                  <a:srgbClr val="000000">
                    <a:lumMod val="65000"/>
                    <a:lumOff val="35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值</a:t>
            </a:r>
            <a:endParaRPr lang="zh-CN" altLang="en-US" sz="1400" strike="noStrike" spc="150" noProof="1">
              <a:solidFill>
                <a:srgbClr val="000000">
                  <a:lumMod val="65000"/>
                  <a:lumOff val="35000"/>
                </a:srgbClr>
              </a:solidFill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  <a:p>
            <a:pPr marL="285750" indent="-285750" algn="just" fontAlgn="auto">
              <a:lnSpc>
                <a:spcPct val="150000"/>
              </a:lnSpc>
              <a:buClr>
                <a:srgbClr val="3498DB"/>
              </a:buClr>
              <a:buFont typeface="Wingdings" panose="05000000000000000000" pitchFamily="2" charset="2"/>
              <a:buChar char="u"/>
            </a:pPr>
            <a:r>
              <a:rPr lang="zh-CN" altLang="en-US" sz="1400" strike="noStrike" spc="150" noProof="1">
                <a:solidFill>
                  <a:srgbClr val="000000">
                    <a:lumMod val="65000"/>
                    <a:lumOff val="35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当再次打开工程时，读取路径，设置</a:t>
            </a:r>
            <a:r>
              <a:rPr lang="en-US" altLang="zh-CN" sz="1400" strike="noStrike" spc="150" noProof="1">
                <a:solidFill>
                  <a:srgbClr val="000000">
                    <a:lumMod val="65000"/>
                    <a:lumOff val="35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z</a:t>
            </a:r>
            <a:r>
              <a:rPr lang="zh-CN" altLang="en-US" sz="1400" strike="noStrike" spc="150" noProof="1">
                <a:solidFill>
                  <a:srgbClr val="000000">
                    <a:lumMod val="65000"/>
                    <a:lumOff val="35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值，颜色，然后绘制出图层。</a:t>
            </a:r>
            <a:endParaRPr lang="zh-CN" altLang="en-US" sz="1400" strike="noStrike" spc="150" noProof="1">
              <a:solidFill>
                <a:srgbClr val="000000">
                  <a:lumMod val="65000"/>
                  <a:lumOff val="35000"/>
                </a:srgbClr>
              </a:solidFill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9" name="PA-文本框 114"/>
          <p:cNvSpPr txBox="1"/>
          <p:nvPr>
            <p:custDataLst>
              <p:tags r:id="rId5"/>
            </p:custDataLst>
          </p:nvPr>
        </p:nvSpPr>
        <p:spPr>
          <a:xfrm>
            <a:off x="8186420" y="1346518"/>
            <a:ext cx="2587625" cy="500063"/>
          </a:xfrm>
          <a:prstGeom prst="rect">
            <a:avLst/>
          </a:prstGeom>
        </p:spPr>
        <p:txBody>
          <a:bodyPr wrap="square" lIns="90000" tIns="46800" rIns="90000" bIns="0" anchor="b" anchorCtr="0">
            <a:norm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1400" b="1">
                <a:solidFill>
                  <a:srgbClr val="1F74AD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lnSpc>
                <a:spcPct val="120000"/>
              </a:lnSpc>
            </a:pPr>
            <a:r>
              <a:rPr lang="zh-CN" altLang="en-US" sz="2000" strike="noStrike" spc="300" noProof="1">
                <a:solidFill>
                  <a:srgbClr val="9BBB59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界面</a:t>
            </a:r>
            <a:r>
              <a:rPr lang="zh-CN" altLang="en-US" sz="2000" strike="noStrike" spc="300" noProof="1">
                <a:solidFill>
                  <a:srgbClr val="9BBB59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展示</a:t>
            </a:r>
            <a:endParaRPr lang="zh-CN" altLang="en-US" sz="2000" strike="noStrike" spc="300" noProof="1">
              <a:solidFill>
                <a:srgbClr val="9BBB59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4116388" y="6350000"/>
            <a:ext cx="3959225" cy="315913"/>
          </a:xfrm>
        </p:spPr>
        <p:txBody>
          <a:bodyPr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fontAlgn="auto"/>
            <a:endParaRPr lang="zh-CN" altLang="en-US" strike="noStrike" noProof="1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80760" y="1970405"/>
            <a:ext cx="6111240" cy="393763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77340" y="5283200"/>
            <a:ext cx="2171700" cy="1066800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1505" name="标题 2"/>
          <p:cNvSpPr>
            <a:spLocks noGrp="1"/>
          </p:cNvSpPr>
          <p:nvPr>
            <p:ph type="title"/>
          </p:nvPr>
        </p:nvSpPr>
        <p:spPr>
          <a:xfrm>
            <a:off x="608013" y="384175"/>
            <a:ext cx="6873875" cy="706438"/>
          </a:xfrm>
        </p:spPr>
        <p:txBody>
          <a:bodyPr lIns="90000" tIns="46800" rIns="90000" bIns="46800" anchor="ctr" anchorCtr="0"/>
          <a:p>
            <a:pPr indent="0" defTabSz="914400">
              <a:buNone/>
            </a:pPr>
            <a:r>
              <a:rPr>
                <a:sym typeface="微软雅黑" panose="020B0503020204020204" pitchFamily="34" charset="-122"/>
              </a:rPr>
              <a:t>附加题</a:t>
            </a:r>
            <a:r>
              <a:rPr lang="en-US" altLang="zh-CN">
                <a:sym typeface="微软雅黑" panose="020B0503020204020204" pitchFamily="34" charset="-122"/>
              </a:rPr>
              <a:t>2</a:t>
            </a:r>
            <a:r>
              <a:rPr>
                <a:sym typeface="微软雅黑" panose="020B0503020204020204" pitchFamily="34" charset="-122"/>
              </a:rPr>
              <a:t>：编辑操作的撤回</a:t>
            </a:r>
            <a:endParaRPr kern="1200" normalizeH="0" baseline="0">
              <a:latin typeface="Arial" panose="020B0604020202020204" pitchFamily="34" charset="0"/>
              <a:ea typeface="微软雅黑" panose="020B0503020204020204" pitchFamily="34" charset="-122"/>
              <a:cs typeface="+mj-cs"/>
              <a:sym typeface="微软雅黑" panose="020B0503020204020204" pitchFamily="34" charset="-122"/>
            </a:endParaRPr>
          </a:p>
        </p:txBody>
      </p:sp>
      <p:cxnSp>
        <p:nvCxnSpPr>
          <p:cNvPr id="65" name="直接连接符 64"/>
          <p:cNvCxnSpPr/>
          <p:nvPr>
            <p:custDataLst>
              <p:tags r:id="rId1"/>
            </p:custDataLst>
          </p:nvPr>
        </p:nvCxnSpPr>
        <p:spPr>
          <a:xfrm>
            <a:off x="6006783" y="4243705"/>
            <a:ext cx="0" cy="1762125"/>
          </a:xfrm>
          <a:prstGeom prst="line">
            <a:avLst/>
          </a:prstGeom>
          <a:ln w="41275">
            <a:solidFill>
              <a:sysClr val="window" lastClr="FFFFFF">
                <a:lumMod val="95000"/>
              </a:sysClr>
            </a:solidFill>
          </a:ln>
        </p:spPr>
        <p:style>
          <a:lnRef idx="1">
            <a:srgbClr val="1F74AD"/>
          </a:lnRef>
          <a:fillRef idx="0">
            <a:srgbClr val="1F74AD"/>
          </a:fillRef>
          <a:effectRef idx="0">
            <a:srgbClr val="1F74AD"/>
          </a:effectRef>
          <a:fontRef idx="minor">
            <a:srgbClr val="000000"/>
          </a:fontRef>
        </p:style>
      </p:cxnSp>
      <p:sp>
        <p:nvSpPr>
          <p:cNvPr id="69" name="椭圆 68"/>
          <p:cNvSpPr/>
          <p:nvPr>
            <p:custDataLst>
              <p:tags r:id="rId2"/>
            </p:custDataLst>
          </p:nvPr>
        </p:nvSpPr>
        <p:spPr>
          <a:xfrm>
            <a:off x="5932170" y="4126230"/>
            <a:ext cx="149225" cy="149225"/>
          </a:xfrm>
          <a:prstGeom prst="ellipse">
            <a:avLst/>
          </a:prstGeom>
          <a:solidFill>
            <a:sysClr val="window" lastClr="FFFFFF">
              <a:lumMod val="95000"/>
            </a:sysClr>
          </a:solidFill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87" name="PA-文本框 114"/>
          <p:cNvSpPr txBox="1"/>
          <p:nvPr>
            <p:custDataLst>
              <p:tags r:id="rId3"/>
            </p:custDataLst>
          </p:nvPr>
        </p:nvSpPr>
        <p:spPr>
          <a:xfrm>
            <a:off x="311785" y="1247775"/>
            <a:ext cx="4243705" cy="500380"/>
          </a:xfrm>
          <a:prstGeom prst="rect">
            <a:avLst/>
          </a:prstGeom>
        </p:spPr>
        <p:txBody>
          <a:bodyPr wrap="square" lIns="90000" tIns="46800" rIns="90000" bIns="0" anchor="b" anchorCtr="0">
            <a:norm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1400" b="1">
                <a:solidFill>
                  <a:srgbClr val="1F74AD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lnSpc>
                <a:spcPct val="120000"/>
              </a:lnSpc>
            </a:pPr>
            <a:r>
              <a:rPr sz="2000">
                <a:sym typeface="微软雅黑" panose="020B0503020204020204" pitchFamily="34" charset="-122"/>
              </a:rPr>
              <a:t>编辑操作的撤回</a:t>
            </a:r>
            <a:endParaRPr lang="en-US" altLang="zh-CN" sz="2000" strike="noStrike" spc="300" noProof="1">
              <a:solidFill>
                <a:srgbClr val="1F74AD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88" name="PA-文本框 115"/>
          <p:cNvSpPr txBox="1"/>
          <p:nvPr>
            <p:custDataLst>
              <p:tags r:id="rId4"/>
            </p:custDataLst>
          </p:nvPr>
        </p:nvSpPr>
        <p:spPr>
          <a:xfrm>
            <a:off x="531495" y="1748155"/>
            <a:ext cx="9813290" cy="604520"/>
          </a:xfrm>
          <a:prstGeom prst="rect">
            <a:avLst/>
          </a:prstGeom>
        </p:spPr>
        <p:txBody>
          <a:bodyPr wrap="square" lIns="90000" tIns="0" rIns="90000" bIns="46800" anchor="t" anchorCtr="0">
            <a:normAutofit fontScale="25000"/>
          </a:bodyPr>
          <a:lstStyle>
            <a:defPPr>
              <a:defRPr lang="zh-CN"/>
            </a:defPPr>
            <a:lvl1pPr>
              <a:lnSpc>
                <a:spcPct val="130000"/>
              </a:lnSpc>
              <a:defRPr sz="1200"/>
            </a:lvl1pPr>
          </a:lstStyle>
          <a:p>
            <a:pPr marL="285750" indent="-285750" algn="just" fontAlgn="auto">
              <a:lnSpc>
                <a:spcPct val="150000"/>
              </a:lnSpc>
              <a:buClr>
                <a:srgbClr val="3498DB"/>
              </a:buClr>
              <a:buFont typeface="Wingdings" panose="05000000000000000000" pitchFamily="2" charset="2"/>
              <a:buChar char="u"/>
            </a:pPr>
            <a:r>
              <a:rPr lang="zh-CN" altLang="en-US" sz="4800" strike="noStrike" spc="150" noProof="1">
                <a:solidFill>
                  <a:srgbClr val="000000">
                    <a:lumMod val="65000"/>
                    <a:lumOff val="35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可以对矢量图层的要素进行删除，删除操作会删除绘制出的要素和改要素对应的属性表信息</a:t>
            </a:r>
            <a:endParaRPr lang="zh-CN" altLang="en-US" sz="4800" strike="noStrike" spc="150" noProof="1">
              <a:solidFill>
                <a:srgbClr val="000000">
                  <a:lumMod val="65000"/>
                  <a:lumOff val="35000"/>
                </a:srgbClr>
              </a:solidFill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  <a:p>
            <a:pPr marL="285750" indent="-285750" algn="just" fontAlgn="auto">
              <a:lnSpc>
                <a:spcPct val="150000"/>
              </a:lnSpc>
              <a:buClr>
                <a:srgbClr val="3498DB"/>
              </a:buClr>
              <a:buFont typeface="Wingdings" panose="05000000000000000000" pitchFamily="2" charset="2"/>
              <a:buChar char="u"/>
            </a:pPr>
            <a:r>
              <a:rPr lang="zh-CN" altLang="en-US" sz="4800" strike="noStrike" spc="150" noProof="1">
                <a:solidFill>
                  <a:srgbClr val="000000">
                    <a:lumMod val="65000"/>
                    <a:lumOff val="35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通过在删除时设置临时的容器存储被删除的</a:t>
            </a:r>
            <a:r>
              <a:rPr lang="en-US" altLang="zh-CN" sz="4800" strike="noStrike" spc="150" noProof="1">
                <a:solidFill>
                  <a:srgbClr val="000000">
                    <a:lumMod val="65000"/>
                    <a:lumOff val="35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item</a:t>
            </a:r>
            <a:r>
              <a:rPr lang="zh-CN" altLang="en-US" sz="4800" strike="noStrike" spc="150" noProof="1">
                <a:solidFill>
                  <a:srgbClr val="000000">
                    <a:lumMod val="65000"/>
                    <a:lumOff val="35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和</a:t>
            </a:r>
            <a:r>
              <a:rPr lang="en-US" altLang="zh-CN" sz="4800" strike="noStrike" spc="150" noProof="1">
                <a:solidFill>
                  <a:srgbClr val="000000">
                    <a:lumMod val="65000"/>
                    <a:lumOff val="35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feature</a:t>
            </a:r>
            <a:r>
              <a:rPr lang="zh-CN" altLang="en-US" sz="4800" strike="noStrike" spc="150" noProof="1">
                <a:solidFill>
                  <a:srgbClr val="000000">
                    <a:lumMod val="65000"/>
                    <a:lumOff val="35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要素，支持撤回</a:t>
            </a:r>
            <a:endParaRPr lang="zh-CN" altLang="en-US" sz="4800" strike="noStrike" spc="150" noProof="1">
              <a:solidFill>
                <a:srgbClr val="000000">
                  <a:lumMod val="65000"/>
                  <a:lumOff val="35000"/>
                </a:srgbClr>
              </a:solidFill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  <a:p>
            <a:pPr marL="285750" indent="-285750" algn="just" fontAlgn="auto">
              <a:lnSpc>
                <a:spcPct val="150000"/>
              </a:lnSpc>
              <a:buClr>
                <a:srgbClr val="3498DB"/>
              </a:buClr>
              <a:buFont typeface="Wingdings" panose="05000000000000000000" pitchFamily="2" charset="2"/>
              <a:buChar char="u"/>
            </a:pPr>
            <a:r>
              <a:rPr lang="zh-CN" altLang="en-US" sz="4800" strike="noStrike" spc="150" noProof="1">
                <a:solidFill>
                  <a:srgbClr val="000000">
                    <a:lumMod val="65000"/>
                    <a:lumOff val="35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同时也支持绘制超大栅格时，取消撤回操作。</a:t>
            </a:r>
            <a:endParaRPr lang="zh-CN" altLang="en-US" sz="4800" strike="noStrike" spc="150" noProof="1">
              <a:solidFill>
                <a:srgbClr val="000000">
                  <a:lumMod val="65000"/>
                  <a:lumOff val="35000"/>
                </a:srgbClr>
              </a:solidFill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  <a:p>
            <a:pPr marL="285750" indent="-285750" algn="just" fontAlgn="auto">
              <a:lnSpc>
                <a:spcPct val="150000"/>
              </a:lnSpc>
              <a:buClr>
                <a:srgbClr val="3498DB"/>
              </a:buClr>
              <a:buFont typeface="Wingdings" panose="05000000000000000000" pitchFamily="2" charset="2"/>
              <a:buChar char="u"/>
            </a:pPr>
            <a:endParaRPr lang="zh-CN" altLang="en-US" sz="4800" strike="noStrike" spc="150" noProof="1">
              <a:solidFill>
                <a:srgbClr val="000000">
                  <a:lumMod val="65000"/>
                  <a:lumOff val="35000"/>
                </a:srgbClr>
              </a:solidFill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9" name="PA-文本框 114"/>
          <p:cNvSpPr txBox="1"/>
          <p:nvPr>
            <p:custDataLst>
              <p:tags r:id="rId5"/>
            </p:custDataLst>
          </p:nvPr>
        </p:nvSpPr>
        <p:spPr>
          <a:xfrm>
            <a:off x="1223645" y="6478270"/>
            <a:ext cx="2587625" cy="280035"/>
          </a:xfrm>
          <a:prstGeom prst="rect">
            <a:avLst/>
          </a:prstGeom>
        </p:spPr>
        <p:txBody>
          <a:bodyPr wrap="square" lIns="90000" tIns="46800" rIns="90000" bIns="0" anchor="b" anchorCtr="0">
            <a:normAutofit lnSpcReduction="20000"/>
          </a:bodyPr>
          <a:lstStyle>
            <a:defPPr>
              <a:defRPr lang="zh-CN"/>
            </a:defPPr>
            <a:lvl1pPr>
              <a:lnSpc>
                <a:spcPct val="130000"/>
              </a:lnSpc>
              <a:defRPr sz="1400" b="1">
                <a:solidFill>
                  <a:srgbClr val="1F74AD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lnSpc>
                <a:spcPct val="120000"/>
              </a:lnSpc>
            </a:pPr>
            <a:r>
              <a:rPr lang="zh-CN" altLang="en-US" strike="noStrike" spc="300" noProof="1">
                <a:solidFill>
                  <a:srgbClr val="9BBB59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删除</a:t>
            </a:r>
            <a:endParaRPr lang="zh-CN" altLang="en-US" strike="noStrike" spc="300" noProof="1">
              <a:solidFill>
                <a:srgbClr val="9BBB59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4116388" y="6350000"/>
            <a:ext cx="3959225" cy="315913"/>
          </a:xfrm>
        </p:spPr>
        <p:txBody>
          <a:bodyPr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fontAlgn="auto"/>
            <a:endParaRPr lang="zh-CN" altLang="en-US" strike="noStrike" noProof="1"/>
          </a:p>
        </p:txBody>
      </p:sp>
      <p:pic>
        <p:nvPicPr>
          <p:cNvPr id="5" name="图片 4" descr="屏幕截图 2024-08-15 15403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1785" y="2574925"/>
            <a:ext cx="5526405" cy="3763010"/>
          </a:xfrm>
          <a:prstGeom prst="rect">
            <a:avLst/>
          </a:prstGeom>
        </p:spPr>
      </p:pic>
      <p:pic>
        <p:nvPicPr>
          <p:cNvPr id="6" name="图片 5" descr="屏幕截图 2024-08-15 15404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77610" y="2557780"/>
            <a:ext cx="5725795" cy="3803015"/>
          </a:xfrm>
          <a:prstGeom prst="rect">
            <a:avLst/>
          </a:prstGeom>
        </p:spPr>
      </p:pic>
      <p:sp>
        <p:nvSpPr>
          <p:cNvPr id="9" name="PA-文本框 114"/>
          <p:cNvSpPr txBox="1"/>
          <p:nvPr>
            <p:custDataLst>
              <p:tags r:id="rId9"/>
            </p:custDataLst>
          </p:nvPr>
        </p:nvSpPr>
        <p:spPr>
          <a:xfrm>
            <a:off x="8075930" y="6478270"/>
            <a:ext cx="2587625" cy="280035"/>
          </a:xfrm>
          <a:prstGeom prst="rect">
            <a:avLst/>
          </a:prstGeom>
        </p:spPr>
        <p:txBody>
          <a:bodyPr wrap="square" lIns="90000" tIns="46800" rIns="90000" bIns="0" anchor="b" anchorCtr="0">
            <a:normAutofit lnSpcReduction="20000"/>
          </a:bodyPr>
          <a:lstStyle>
            <a:defPPr>
              <a:defRPr lang="zh-CN"/>
            </a:defPPr>
            <a:lvl1pPr>
              <a:lnSpc>
                <a:spcPct val="130000"/>
              </a:lnSpc>
              <a:defRPr sz="1400" b="1">
                <a:solidFill>
                  <a:srgbClr val="1F74AD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lnSpc>
                <a:spcPct val="120000"/>
              </a:lnSpc>
            </a:pPr>
            <a:r>
              <a:rPr lang="zh-CN" altLang="en-US" strike="noStrike" spc="300" noProof="1">
                <a:solidFill>
                  <a:srgbClr val="9BBB59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撤回</a:t>
            </a:r>
            <a:endParaRPr lang="zh-CN" altLang="en-US" strike="noStrike" spc="300" noProof="1">
              <a:solidFill>
                <a:srgbClr val="9BBB59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  <p:custDataLst>
      <p:tags r:id="rId10"/>
    </p:custData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1505" name="标题 2"/>
          <p:cNvSpPr>
            <a:spLocks noGrp="1"/>
          </p:cNvSpPr>
          <p:nvPr>
            <p:ph type="title"/>
          </p:nvPr>
        </p:nvSpPr>
        <p:spPr>
          <a:xfrm>
            <a:off x="608013" y="384175"/>
            <a:ext cx="6873875" cy="706438"/>
          </a:xfrm>
        </p:spPr>
        <p:txBody>
          <a:bodyPr lIns="90000" tIns="46800" rIns="90000" bIns="46800" anchor="ctr" anchorCtr="0"/>
          <a:p>
            <a:pPr indent="0" defTabSz="914400">
              <a:buNone/>
            </a:pPr>
            <a:r>
              <a:rPr>
                <a:sym typeface="微软雅黑" panose="020B0503020204020204" pitchFamily="34" charset="-122"/>
              </a:rPr>
              <a:t>附加题</a:t>
            </a:r>
            <a:r>
              <a:rPr lang="en-US" altLang="zh-CN">
                <a:sym typeface="微软雅黑" panose="020B0503020204020204" pitchFamily="34" charset="-122"/>
              </a:rPr>
              <a:t>3</a:t>
            </a:r>
            <a:r>
              <a:rPr>
                <a:sym typeface="微软雅黑" panose="020B0503020204020204" pitchFamily="34" charset="-122"/>
              </a:rPr>
              <a:t>：日志输出</a:t>
            </a:r>
            <a:endParaRPr kern="1200" normalizeH="0" baseline="0">
              <a:latin typeface="Arial" panose="020B0604020202020204" pitchFamily="34" charset="0"/>
              <a:ea typeface="微软雅黑" panose="020B0503020204020204" pitchFamily="34" charset="-122"/>
              <a:cs typeface="+mj-cs"/>
              <a:sym typeface="微软雅黑" panose="020B0503020204020204" pitchFamily="34" charset="-122"/>
            </a:endParaRPr>
          </a:p>
        </p:txBody>
      </p:sp>
      <p:cxnSp>
        <p:nvCxnSpPr>
          <p:cNvPr id="65" name="直接连接符 64"/>
          <p:cNvCxnSpPr/>
          <p:nvPr>
            <p:custDataLst>
              <p:tags r:id="rId1"/>
            </p:custDataLst>
          </p:nvPr>
        </p:nvCxnSpPr>
        <p:spPr>
          <a:xfrm>
            <a:off x="6006783" y="4243705"/>
            <a:ext cx="0" cy="1762125"/>
          </a:xfrm>
          <a:prstGeom prst="line">
            <a:avLst/>
          </a:prstGeom>
          <a:ln w="41275">
            <a:solidFill>
              <a:sysClr val="window" lastClr="FFFFFF">
                <a:lumMod val="95000"/>
              </a:sysClr>
            </a:solidFill>
          </a:ln>
        </p:spPr>
        <p:style>
          <a:lnRef idx="1">
            <a:srgbClr val="1F74AD"/>
          </a:lnRef>
          <a:fillRef idx="0">
            <a:srgbClr val="1F74AD"/>
          </a:fillRef>
          <a:effectRef idx="0">
            <a:srgbClr val="1F74AD"/>
          </a:effectRef>
          <a:fontRef idx="minor">
            <a:srgbClr val="000000"/>
          </a:fontRef>
        </p:style>
      </p:cxnSp>
      <p:sp>
        <p:nvSpPr>
          <p:cNvPr id="69" name="椭圆 68"/>
          <p:cNvSpPr/>
          <p:nvPr>
            <p:custDataLst>
              <p:tags r:id="rId2"/>
            </p:custDataLst>
          </p:nvPr>
        </p:nvSpPr>
        <p:spPr>
          <a:xfrm>
            <a:off x="5932170" y="4126230"/>
            <a:ext cx="149225" cy="149225"/>
          </a:xfrm>
          <a:prstGeom prst="ellipse">
            <a:avLst/>
          </a:prstGeom>
          <a:solidFill>
            <a:sysClr val="window" lastClr="FFFFFF">
              <a:lumMod val="95000"/>
            </a:sysClr>
          </a:solidFill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87" name="PA-文本框 114"/>
          <p:cNvSpPr txBox="1"/>
          <p:nvPr>
            <p:custDataLst>
              <p:tags r:id="rId3"/>
            </p:custDataLst>
          </p:nvPr>
        </p:nvSpPr>
        <p:spPr>
          <a:xfrm>
            <a:off x="631825" y="1429385"/>
            <a:ext cx="4243705" cy="500380"/>
          </a:xfrm>
          <a:prstGeom prst="rect">
            <a:avLst/>
          </a:prstGeom>
        </p:spPr>
        <p:txBody>
          <a:bodyPr wrap="square" lIns="90000" tIns="46800" rIns="90000" bIns="0" anchor="b" anchorCtr="0">
            <a:norm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1400" b="1">
                <a:solidFill>
                  <a:srgbClr val="1F74AD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lnSpc>
                <a:spcPct val="120000"/>
              </a:lnSpc>
            </a:pPr>
            <a:r>
              <a:rPr lang="zh-CN" altLang="en-US" sz="2000" strike="noStrike" spc="300" noProof="1">
                <a:solidFill>
                  <a:srgbClr val="1F74AD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日志输出</a:t>
            </a:r>
            <a:endParaRPr lang="zh-CN" altLang="en-US" sz="2000" strike="noStrike" spc="300" noProof="1">
              <a:solidFill>
                <a:srgbClr val="1F74AD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88" name="PA-文本框 115"/>
          <p:cNvSpPr txBox="1"/>
          <p:nvPr>
            <p:custDataLst>
              <p:tags r:id="rId4"/>
            </p:custDataLst>
          </p:nvPr>
        </p:nvSpPr>
        <p:spPr>
          <a:xfrm>
            <a:off x="631825" y="1970405"/>
            <a:ext cx="4430395" cy="3937635"/>
          </a:xfrm>
          <a:prstGeom prst="rect">
            <a:avLst/>
          </a:prstGeom>
        </p:spPr>
        <p:txBody>
          <a:bodyPr wrap="square" lIns="90000" tIns="0" rIns="90000" bIns="46800" anchor="t" anchorCtr="0">
            <a:norm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1200"/>
            </a:lvl1pPr>
          </a:lstStyle>
          <a:p>
            <a:pPr marL="285750" indent="-285750" algn="just" fontAlgn="auto">
              <a:lnSpc>
                <a:spcPct val="150000"/>
              </a:lnSpc>
              <a:buClr>
                <a:srgbClr val="3498DB"/>
              </a:buClr>
              <a:buFont typeface="Wingdings" panose="05000000000000000000" pitchFamily="2" charset="2"/>
              <a:buChar char="u"/>
            </a:pPr>
            <a:r>
              <a:rPr lang="en-US" altLang="zh-CN" sz="1400" strike="noStrike" spc="150" noProof="1">
                <a:solidFill>
                  <a:srgbClr val="000000">
                    <a:lumMod val="65000"/>
                    <a:lumOff val="35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   </a:t>
            </a:r>
            <a:r>
              <a:rPr lang="zh-CN" sz="1400" strike="noStrike" spc="150" noProof="1">
                <a:solidFill>
                  <a:srgbClr val="000000">
                    <a:lumMod val="65000"/>
                    <a:lumOff val="35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使用</a:t>
            </a:r>
            <a:r>
              <a:rPr lang="en-US" altLang="zh-CN" sz="1400" strike="noStrike" spc="150" noProof="1">
                <a:solidFill>
                  <a:srgbClr val="000000">
                    <a:lumMod val="65000"/>
                    <a:lumOff val="35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log4cpp</a:t>
            </a:r>
            <a:r>
              <a:rPr lang="zh-CN" altLang="en-US" sz="1400" strike="noStrike" spc="150" noProof="1">
                <a:solidFill>
                  <a:srgbClr val="000000">
                    <a:lumMod val="65000"/>
                    <a:lumOff val="35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库定义输出的</a:t>
            </a:r>
            <a:r>
              <a:rPr lang="en-US" altLang="zh-CN" sz="1400" strike="noStrike" spc="150" noProof="1">
                <a:solidFill>
                  <a:srgbClr val="000000">
                    <a:lumMod val="65000"/>
                    <a:lumOff val="35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log</a:t>
            </a:r>
            <a:r>
              <a:rPr lang="zh-CN" altLang="en-US" sz="1400" strike="noStrike" spc="150" noProof="1">
                <a:solidFill>
                  <a:srgbClr val="000000">
                    <a:lumMod val="65000"/>
                    <a:lumOff val="35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日志形式并在程序中使用，代替原本</a:t>
            </a:r>
            <a:r>
              <a:rPr lang="en-US" altLang="zh-CN" sz="1400" strike="noStrike" spc="150" noProof="1">
                <a:solidFill>
                  <a:srgbClr val="000000">
                    <a:lumMod val="65000"/>
                    <a:lumOff val="35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qdebug</a:t>
            </a:r>
            <a:r>
              <a:rPr lang="zh-CN" altLang="en-US" sz="1400" strike="noStrike" spc="150" noProof="1">
                <a:solidFill>
                  <a:srgbClr val="000000">
                    <a:lumMod val="65000"/>
                    <a:lumOff val="35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调试输出的信息，默认保存在程序当前目录下，为</a:t>
            </a:r>
            <a:r>
              <a:rPr lang="en-US" altLang="zh-CN" sz="1400" strike="noStrike" spc="150" noProof="1">
                <a:solidFill>
                  <a:srgbClr val="000000">
                    <a:lumMod val="65000"/>
                    <a:lumOff val="35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MYGIS_LOG.log</a:t>
            </a:r>
            <a:endParaRPr lang="en-US" altLang="zh-CN" sz="1400" strike="noStrike" spc="150" noProof="1">
              <a:solidFill>
                <a:srgbClr val="000000">
                  <a:lumMod val="65000"/>
                  <a:lumOff val="35000"/>
                </a:srgbClr>
              </a:solidFill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9" name="PA-文本框 114"/>
          <p:cNvSpPr txBox="1"/>
          <p:nvPr>
            <p:custDataLst>
              <p:tags r:id="rId5"/>
            </p:custDataLst>
          </p:nvPr>
        </p:nvSpPr>
        <p:spPr>
          <a:xfrm>
            <a:off x="1369695" y="6350000"/>
            <a:ext cx="2587625" cy="252095"/>
          </a:xfrm>
          <a:prstGeom prst="rect">
            <a:avLst/>
          </a:prstGeom>
        </p:spPr>
        <p:txBody>
          <a:bodyPr wrap="square" lIns="90000" tIns="46800" rIns="90000" bIns="0" anchor="b" anchorCtr="0">
            <a:normAutofit lnSpcReduction="10000"/>
          </a:bodyPr>
          <a:lstStyle>
            <a:defPPr>
              <a:defRPr lang="zh-CN"/>
            </a:defPPr>
            <a:lvl1pPr>
              <a:lnSpc>
                <a:spcPct val="130000"/>
              </a:lnSpc>
              <a:defRPr sz="1400" b="1">
                <a:solidFill>
                  <a:srgbClr val="1F74AD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lnSpc>
                <a:spcPct val="120000"/>
              </a:lnSpc>
            </a:pPr>
            <a:r>
              <a:rPr lang="zh-CN" altLang="en-US" sz="1200" strike="noStrike" spc="300" noProof="1">
                <a:solidFill>
                  <a:srgbClr val="9BBB59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保存</a:t>
            </a:r>
            <a:endParaRPr lang="zh-CN" altLang="en-US" sz="1200" strike="noStrike" spc="300" noProof="1">
              <a:solidFill>
                <a:srgbClr val="9BBB59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4116388" y="6350000"/>
            <a:ext cx="3959225" cy="315913"/>
          </a:xfrm>
        </p:spPr>
        <p:txBody>
          <a:bodyPr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fontAlgn="auto"/>
            <a:endParaRPr lang="zh-CN" altLang="en-US" strike="noStrike" noProof="1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97930" y="1929765"/>
            <a:ext cx="5311775" cy="638175"/>
          </a:xfrm>
          <a:prstGeom prst="rect">
            <a:avLst/>
          </a:prstGeom>
        </p:spPr>
      </p:pic>
      <p:pic>
        <p:nvPicPr>
          <p:cNvPr id="3" name="图片 2" descr="屏幕截图 2024-08-15 15550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9780" y="3336290"/>
            <a:ext cx="4488815" cy="2870835"/>
          </a:xfrm>
          <a:prstGeom prst="rect">
            <a:avLst/>
          </a:prstGeom>
        </p:spPr>
      </p:pic>
      <p:pic>
        <p:nvPicPr>
          <p:cNvPr id="5" name="图片 4" descr="屏幕截图 2024-08-15 1555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81395" y="2558415"/>
            <a:ext cx="5631180" cy="3648710"/>
          </a:xfrm>
          <a:prstGeom prst="rect">
            <a:avLst/>
          </a:prstGeom>
        </p:spPr>
      </p:pic>
      <p:sp>
        <p:nvSpPr>
          <p:cNvPr id="8" name="PA-文本框 114"/>
          <p:cNvSpPr txBox="1"/>
          <p:nvPr>
            <p:custDataLst>
              <p:tags r:id="rId10"/>
            </p:custDataLst>
          </p:nvPr>
        </p:nvSpPr>
        <p:spPr>
          <a:xfrm>
            <a:off x="8075930" y="6414135"/>
            <a:ext cx="2587625" cy="252095"/>
          </a:xfrm>
          <a:prstGeom prst="rect">
            <a:avLst/>
          </a:prstGeom>
        </p:spPr>
        <p:txBody>
          <a:bodyPr wrap="square" lIns="90000" tIns="46800" rIns="90000" bIns="0" anchor="b" anchorCtr="0">
            <a:normAutofit lnSpcReduction="10000"/>
          </a:bodyPr>
          <a:lstStyle>
            <a:defPPr>
              <a:defRPr lang="zh-CN"/>
            </a:defPPr>
            <a:lvl1pPr>
              <a:lnSpc>
                <a:spcPct val="130000"/>
              </a:lnSpc>
              <a:defRPr sz="1400" b="1">
                <a:solidFill>
                  <a:srgbClr val="1F74AD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lnSpc>
                <a:spcPct val="120000"/>
              </a:lnSpc>
            </a:pPr>
            <a:r>
              <a:rPr lang="zh-CN" altLang="en-US" sz="1200" strike="noStrike" spc="300" noProof="1">
                <a:solidFill>
                  <a:srgbClr val="9BBB59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日志内部</a:t>
            </a:r>
            <a:endParaRPr lang="zh-CN" altLang="en-US" sz="1200" strike="noStrike" spc="300" noProof="1">
              <a:solidFill>
                <a:srgbClr val="9BBB59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  <p:custDataLst>
      <p:tags r:id="rId11"/>
    </p:custData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1505" name="标题 2"/>
          <p:cNvSpPr>
            <a:spLocks noGrp="1"/>
          </p:cNvSpPr>
          <p:nvPr>
            <p:ph type="title"/>
          </p:nvPr>
        </p:nvSpPr>
        <p:spPr>
          <a:xfrm>
            <a:off x="608013" y="384175"/>
            <a:ext cx="6873875" cy="706438"/>
          </a:xfrm>
        </p:spPr>
        <p:txBody>
          <a:bodyPr lIns="90000" tIns="46800" rIns="90000" bIns="46800" anchor="ctr" anchorCtr="0">
            <a:normAutofit fontScale="90000"/>
          </a:bodyPr>
          <a:p>
            <a:pPr indent="0" defTabSz="914400">
              <a:buNone/>
            </a:pPr>
            <a:r>
              <a:rPr>
                <a:sym typeface="微软雅黑" panose="020B0503020204020204" pitchFamily="34" charset="-122"/>
              </a:rPr>
              <a:t>附加题</a:t>
            </a:r>
            <a:r>
              <a:rPr lang="en-US" altLang="zh-CN">
                <a:sym typeface="微软雅黑" panose="020B0503020204020204" pitchFamily="34" charset="-122"/>
              </a:rPr>
              <a:t>5</a:t>
            </a:r>
            <a:r>
              <a:rPr>
                <a:sym typeface="微软雅黑" panose="020B0503020204020204" pitchFamily="34" charset="-122"/>
              </a:rPr>
              <a:t>：瓦块读取绘制超大栅格</a:t>
            </a:r>
            <a:endParaRPr kern="1200" normalizeH="0" baseline="0">
              <a:latin typeface="Arial" panose="020B0604020202020204" pitchFamily="34" charset="0"/>
              <a:ea typeface="微软雅黑" panose="020B0503020204020204" pitchFamily="34" charset="-122"/>
              <a:cs typeface="+mj-cs"/>
              <a:sym typeface="微软雅黑" panose="020B0503020204020204" pitchFamily="34" charset="-122"/>
            </a:endParaRPr>
          </a:p>
        </p:txBody>
      </p:sp>
      <p:cxnSp>
        <p:nvCxnSpPr>
          <p:cNvPr id="65" name="直接连接符 64"/>
          <p:cNvCxnSpPr/>
          <p:nvPr>
            <p:custDataLst>
              <p:tags r:id="rId1"/>
            </p:custDataLst>
          </p:nvPr>
        </p:nvCxnSpPr>
        <p:spPr>
          <a:xfrm>
            <a:off x="6006783" y="4243705"/>
            <a:ext cx="0" cy="1762125"/>
          </a:xfrm>
          <a:prstGeom prst="line">
            <a:avLst/>
          </a:prstGeom>
          <a:ln w="41275">
            <a:solidFill>
              <a:sysClr val="window" lastClr="FFFFFF">
                <a:lumMod val="95000"/>
              </a:sysClr>
            </a:solidFill>
          </a:ln>
        </p:spPr>
        <p:style>
          <a:lnRef idx="1">
            <a:srgbClr val="1F74AD"/>
          </a:lnRef>
          <a:fillRef idx="0">
            <a:srgbClr val="1F74AD"/>
          </a:fillRef>
          <a:effectRef idx="0">
            <a:srgbClr val="1F74AD"/>
          </a:effectRef>
          <a:fontRef idx="minor">
            <a:srgbClr val="000000"/>
          </a:fontRef>
        </p:style>
      </p:cxnSp>
      <p:sp>
        <p:nvSpPr>
          <p:cNvPr id="69" name="椭圆 68"/>
          <p:cNvSpPr/>
          <p:nvPr>
            <p:custDataLst>
              <p:tags r:id="rId2"/>
            </p:custDataLst>
          </p:nvPr>
        </p:nvSpPr>
        <p:spPr>
          <a:xfrm>
            <a:off x="5932170" y="4126230"/>
            <a:ext cx="149225" cy="149225"/>
          </a:xfrm>
          <a:prstGeom prst="ellipse">
            <a:avLst/>
          </a:prstGeom>
          <a:solidFill>
            <a:sysClr val="window" lastClr="FFFFFF">
              <a:lumMod val="95000"/>
            </a:sysClr>
          </a:solidFill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87" name="PA-文本框 114"/>
          <p:cNvSpPr txBox="1"/>
          <p:nvPr>
            <p:custDataLst>
              <p:tags r:id="rId3"/>
            </p:custDataLst>
          </p:nvPr>
        </p:nvSpPr>
        <p:spPr>
          <a:xfrm>
            <a:off x="531495" y="1116330"/>
            <a:ext cx="4243705" cy="500380"/>
          </a:xfrm>
          <a:prstGeom prst="rect">
            <a:avLst/>
          </a:prstGeom>
        </p:spPr>
        <p:txBody>
          <a:bodyPr wrap="square" lIns="90000" tIns="46800" rIns="90000" bIns="0" anchor="b" anchorCtr="0">
            <a:normAutofit fontScale="70000"/>
          </a:bodyPr>
          <a:lstStyle>
            <a:defPPr>
              <a:defRPr lang="zh-CN"/>
            </a:defPPr>
            <a:lvl1pPr>
              <a:lnSpc>
                <a:spcPct val="130000"/>
              </a:lnSpc>
              <a:defRPr sz="1400" b="1">
                <a:solidFill>
                  <a:srgbClr val="1F74AD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lnSpc>
                <a:spcPct val="120000"/>
              </a:lnSpc>
            </a:pPr>
            <a:r>
              <a:rPr lang="zh-CN" altLang="en-US" sz="2000" strike="noStrike" spc="300" noProof="1">
                <a:solidFill>
                  <a:srgbClr val="1F74AD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瓦块读取超大栅格（绘制平均需要一分钟）</a:t>
            </a:r>
            <a:endParaRPr lang="zh-CN" altLang="en-US" sz="2000" strike="noStrike" spc="300" noProof="1">
              <a:solidFill>
                <a:srgbClr val="1F74AD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88" name="PA-文本框 115"/>
          <p:cNvSpPr txBox="1"/>
          <p:nvPr>
            <p:custDataLst>
              <p:tags r:id="rId4"/>
            </p:custDataLst>
          </p:nvPr>
        </p:nvSpPr>
        <p:spPr>
          <a:xfrm>
            <a:off x="531495" y="1576070"/>
            <a:ext cx="9813290" cy="748030"/>
          </a:xfrm>
          <a:prstGeom prst="rect">
            <a:avLst/>
          </a:prstGeom>
        </p:spPr>
        <p:txBody>
          <a:bodyPr wrap="square" lIns="90000" tIns="0" rIns="90000" bIns="46800" anchor="t" anchorCtr="0">
            <a:normAutofit fontScale="25000"/>
          </a:bodyPr>
          <a:lstStyle>
            <a:defPPr>
              <a:defRPr lang="zh-CN"/>
            </a:defPPr>
            <a:lvl1pPr>
              <a:lnSpc>
                <a:spcPct val="130000"/>
              </a:lnSpc>
              <a:defRPr sz="1200"/>
            </a:lvl1pPr>
          </a:lstStyle>
          <a:p>
            <a:pPr marL="285750" indent="-285750" algn="just" fontAlgn="auto">
              <a:lnSpc>
                <a:spcPct val="150000"/>
              </a:lnSpc>
              <a:buClr>
                <a:srgbClr val="3498DB"/>
              </a:buClr>
              <a:buFont typeface="Wingdings" panose="05000000000000000000" pitchFamily="2" charset="2"/>
              <a:buChar char="u"/>
            </a:pPr>
            <a:r>
              <a:rPr lang="zh-CN" altLang="en-US" sz="6400" strike="noStrike" spc="150" noProof="1">
                <a:solidFill>
                  <a:srgbClr val="000000">
                    <a:lumMod val="65000"/>
                    <a:lumOff val="35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如图所示，能够一块块读取超大栅格，读取一块并绘制然后释放资源再读取。</a:t>
            </a:r>
            <a:endParaRPr lang="zh-CN" altLang="en-US" sz="6400" strike="noStrike" spc="150" noProof="1">
              <a:solidFill>
                <a:srgbClr val="000000">
                  <a:lumMod val="65000"/>
                  <a:lumOff val="35000"/>
                </a:srgbClr>
              </a:solidFill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  <a:p>
            <a:pPr marL="285750" indent="-285750" algn="just" fontAlgn="auto">
              <a:lnSpc>
                <a:spcPct val="150000"/>
              </a:lnSpc>
              <a:buClr>
                <a:srgbClr val="3498DB"/>
              </a:buClr>
              <a:buFont typeface="Wingdings" panose="05000000000000000000" pitchFamily="2" charset="2"/>
              <a:buChar char="u"/>
            </a:pPr>
            <a:r>
              <a:rPr lang="zh-CN" altLang="en-US" sz="6400" strike="noStrike" spc="150" noProof="1">
                <a:solidFill>
                  <a:srgbClr val="000000">
                    <a:lumMod val="65000"/>
                    <a:lumOff val="35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读取进来的瓦块也能进行图层管理！</a:t>
            </a:r>
            <a:endParaRPr lang="zh-CN" altLang="en-US" sz="6400" strike="noStrike" spc="150" noProof="1">
              <a:solidFill>
                <a:srgbClr val="000000">
                  <a:lumMod val="65000"/>
                  <a:lumOff val="35000"/>
                </a:srgbClr>
              </a:solidFill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9" name="PA-文本框 114"/>
          <p:cNvSpPr txBox="1"/>
          <p:nvPr>
            <p:custDataLst>
              <p:tags r:id="rId5"/>
            </p:custDataLst>
          </p:nvPr>
        </p:nvSpPr>
        <p:spPr>
          <a:xfrm>
            <a:off x="1223645" y="6478270"/>
            <a:ext cx="2587625" cy="280035"/>
          </a:xfrm>
          <a:prstGeom prst="rect">
            <a:avLst/>
          </a:prstGeom>
        </p:spPr>
        <p:txBody>
          <a:bodyPr wrap="square" lIns="90000" tIns="46800" rIns="90000" bIns="0" anchor="b" anchorCtr="0">
            <a:normAutofit lnSpcReduction="20000"/>
          </a:bodyPr>
          <a:lstStyle>
            <a:defPPr>
              <a:defRPr lang="zh-CN"/>
            </a:defPPr>
            <a:lvl1pPr>
              <a:lnSpc>
                <a:spcPct val="130000"/>
              </a:lnSpc>
              <a:defRPr sz="1400" b="1">
                <a:solidFill>
                  <a:srgbClr val="1F74AD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lnSpc>
                <a:spcPct val="120000"/>
              </a:lnSpc>
            </a:pPr>
            <a:r>
              <a:rPr lang="zh-CN" altLang="en-US" strike="noStrike" spc="300" noProof="1">
                <a:solidFill>
                  <a:srgbClr val="9BBB59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绘制</a:t>
            </a:r>
            <a:endParaRPr lang="zh-CN" altLang="en-US" strike="noStrike" spc="300" noProof="1">
              <a:solidFill>
                <a:srgbClr val="9BBB59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4116388" y="6350000"/>
            <a:ext cx="3959225" cy="315913"/>
          </a:xfrm>
        </p:spPr>
        <p:txBody>
          <a:bodyPr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fontAlgn="auto"/>
            <a:endParaRPr lang="zh-CN" altLang="en-US" strike="noStrike" noProof="1"/>
          </a:p>
        </p:txBody>
      </p:sp>
      <p:sp>
        <p:nvSpPr>
          <p:cNvPr id="9" name="PA-文本框 114"/>
          <p:cNvSpPr txBox="1"/>
          <p:nvPr>
            <p:custDataLst>
              <p:tags r:id="rId7"/>
            </p:custDataLst>
          </p:nvPr>
        </p:nvSpPr>
        <p:spPr>
          <a:xfrm>
            <a:off x="8075930" y="6478270"/>
            <a:ext cx="2587625" cy="280035"/>
          </a:xfrm>
          <a:prstGeom prst="rect">
            <a:avLst/>
          </a:prstGeom>
        </p:spPr>
        <p:txBody>
          <a:bodyPr wrap="square" lIns="90000" tIns="46800" rIns="90000" bIns="0" anchor="b" anchorCtr="0">
            <a:normAutofit lnSpcReduction="20000"/>
          </a:bodyPr>
          <a:lstStyle>
            <a:defPPr>
              <a:defRPr lang="zh-CN"/>
            </a:defPPr>
            <a:lvl1pPr>
              <a:lnSpc>
                <a:spcPct val="130000"/>
              </a:lnSpc>
              <a:defRPr sz="1400" b="1">
                <a:solidFill>
                  <a:srgbClr val="1F74AD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lnSpc>
                <a:spcPct val="120000"/>
              </a:lnSpc>
            </a:pPr>
            <a:r>
              <a:rPr lang="zh-CN" altLang="en-US" strike="noStrike" spc="300" noProof="1">
                <a:solidFill>
                  <a:srgbClr val="9BBB59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管理</a:t>
            </a:r>
            <a:endParaRPr lang="zh-CN" altLang="en-US" strike="noStrike" spc="300" noProof="1">
              <a:solidFill>
                <a:srgbClr val="9BBB59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4935" y="2352675"/>
            <a:ext cx="5708015" cy="404304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81395" y="2426970"/>
            <a:ext cx="6109970" cy="4051300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0721" name="标题 1"/>
          <p:cNvSpPr>
            <a:spLocks noGrp="1"/>
          </p:cNvSpPr>
          <p:nvPr>
            <p:ph type="title" idx="13" hasCustomPrompt="1"/>
            <p:custDataLst>
              <p:tags r:id="rId1"/>
            </p:custDataLst>
          </p:nvPr>
        </p:nvSpPr>
        <p:spPr>
          <a:xfrm>
            <a:off x="3200400" y="2497138"/>
            <a:ext cx="5791200" cy="1398587"/>
          </a:xfrm>
        </p:spPr>
        <p:txBody>
          <a:bodyPr wrap="square" lIns="91440" tIns="45720" rIns="91440" bIns="45720" anchor="b" anchorCtr="0"/>
          <a:p>
            <a:pPr defTabSz="914400">
              <a:buNone/>
            </a:pPr>
            <a:r>
              <a:rPr b="1">
                <a:sym typeface="+mn-ea"/>
              </a:rPr>
              <a:t>程序展示</a:t>
            </a:r>
            <a:endParaRPr lang="zh-CN" altLang="en-US" b="1" kern="1200" normalizeH="0" baseline="0" dirty="0">
              <a:latin typeface="Arial" panose="020B0604020202020204" pitchFamily="34" charset="0"/>
              <a:ea typeface="汉仪旗黑-85S" pitchFamily="18" charset="-122"/>
              <a:cs typeface="+mj-cs"/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217" name="文本框 43"/>
          <p:cNvSpPr txBox="1"/>
          <p:nvPr>
            <p:custDataLst>
              <p:tags r:id="rId1"/>
            </p:custDataLst>
          </p:nvPr>
        </p:nvSpPr>
        <p:spPr>
          <a:xfrm>
            <a:off x="7966075" y="519113"/>
            <a:ext cx="1658938" cy="706437"/>
          </a:xfrm>
          <a:prstGeom prst="rect">
            <a:avLst/>
          </a:prstGeom>
          <a:noFill/>
          <a:ln w="9525">
            <a:noFill/>
          </a:ln>
        </p:spPr>
        <p:txBody>
          <a:bodyPr wrap="square" lIns="0" anchor="t" anchorCtr="0"/>
          <a:p>
            <a:pPr>
              <a:lnSpc>
                <a:spcPct val="90000"/>
              </a:lnSpc>
            </a:pPr>
            <a:r>
              <a:rPr lang="zh-CN" altLang="en-US" sz="4000">
                <a:solidFill>
                  <a:srgbClr val="262626"/>
                </a:solidFill>
                <a:latin typeface="Arial" panose="020B0604020202020204" pitchFamily="34" charset="0"/>
                <a:ea typeface="汉仪旗黑-85S" pitchFamily="18" charset="-122"/>
                <a:sym typeface="Arial" panose="020B0604020202020204" pitchFamily="34" charset="0"/>
              </a:rPr>
              <a:t>目录</a:t>
            </a:r>
            <a:endParaRPr lang="zh-CN" altLang="en-US" sz="4000">
              <a:solidFill>
                <a:srgbClr val="262626"/>
              </a:solidFill>
              <a:latin typeface="Arial" panose="020B0604020202020204" pitchFamily="34" charset="0"/>
              <a:ea typeface="汉仪旗黑-85S" pitchFamily="18" charset="-122"/>
              <a:sym typeface="Arial" panose="020B0604020202020204" pitchFamily="34" charset="0"/>
            </a:endParaRPr>
          </a:p>
        </p:txBody>
      </p:sp>
      <p:grpSp>
        <p:nvGrpSpPr>
          <p:cNvPr id="9218" name="组合 1"/>
          <p:cNvGrpSpPr/>
          <p:nvPr>
            <p:custDataLst>
              <p:tags r:id="rId2"/>
            </p:custDataLst>
          </p:nvPr>
        </p:nvGrpSpPr>
        <p:grpSpPr>
          <a:xfrm>
            <a:off x="6182678" y="2186460"/>
            <a:ext cx="526375" cy="551351"/>
            <a:chOff x="2891" y="2630"/>
            <a:chExt cx="1184" cy="1240"/>
          </a:xfrm>
        </p:grpSpPr>
        <p:sp>
          <p:nvSpPr>
            <p:cNvPr id="88" name="文本框 87"/>
            <p:cNvSpPr txBox="1"/>
            <p:nvPr>
              <p:custDataLst>
                <p:tags r:id="rId3"/>
              </p:custDataLst>
            </p:nvPr>
          </p:nvSpPr>
          <p:spPr>
            <a:xfrm>
              <a:off x="2891" y="2719"/>
              <a:ext cx="1120" cy="822"/>
            </a:xfrm>
            <a:prstGeom prst="rect">
              <a:avLst/>
            </a:prstGeom>
            <a:noFill/>
          </p:spPr>
          <p:txBody>
            <a:bodyPr wrap="square" rtlCol="0">
              <a:normAutofit fontScale="50000"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 fontAlgn="auto"/>
              <a:r>
                <a:rPr lang="en-US" altLang="zh-CN" sz="2800" b="1" spc="300" noProof="1" dirty="0">
                  <a:solidFill>
                    <a:srgbClr val="006DB8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j-lt"/>
                  <a:sym typeface="Arial" panose="020B0604020202020204" pitchFamily="34" charset="0"/>
                </a:rPr>
                <a:t>01</a:t>
              </a:r>
              <a:endParaRPr lang="en-US" altLang="zh-CN" sz="2800" b="1" spc="300" noProof="1" dirty="0">
                <a:solidFill>
                  <a:srgbClr val="006DB8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j-lt"/>
                <a:sym typeface="Arial" panose="020B0604020202020204" pitchFamily="34" charset="0"/>
              </a:endParaRPr>
            </a:p>
          </p:txBody>
        </p:sp>
        <p:cxnSp>
          <p:nvCxnSpPr>
            <p:cNvPr id="89" name="直接连接符 88"/>
            <p:cNvCxnSpPr/>
            <p:nvPr>
              <p:custDataLst>
                <p:tags r:id="rId4"/>
              </p:custDataLst>
            </p:nvPr>
          </p:nvCxnSpPr>
          <p:spPr>
            <a:xfrm>
              <a:off x="4075" y="2630"/>
              <a:ext cx="0" cy="1240"/>
            </a:xfrm>
            <a:prstGeom prst="line">
              <a:avLst/>
            </a:prstGeom>
            <a:ln w="69850">
              <a:solidFill>
                <a:srgbClr val="2884C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文本框 11"/>
          <p:cNvSpPr txBox="1"/>
          <p:nvPr/>
        </p:nvSpPr>
        <p:spPr>
          <a:xfrm>
            <a:off x="6736715" y="2250440"/>
            <a:ext cx="248856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程序底层逻辑讲解</a:t>
            </a:r>
            <a:endParaRPr lang="zh-CN" altLang="en-US" sz="20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828155" y="3239770"/>
            <a:ext cx="2797175" cy="51498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800" b="1"/>
              <a:t>程序功能讲解</a:t>
            </a:r>
            <a:endParaRPr lang="zh-CN" altLang="en-US" sz="1800" b="1"/>
          </a:p>
        </p:txBody>
      </p:sp>
      <p:grpSp>
        <p:nvGrpSpPr>
          <p:cNvPr id="40" name="组合 2"/>
          <p:cNvGrpSpPr/>
          <p:nvPr>
            <p:custDataLst>
              <p:tags r:id="rId5"/>
            </p:custDataLst>
          </p:nvPr>
        </p:nvGrpSpPr>
        <p:grpSpPr>
          <a:xfrm>
            <a:off x="6182678" y="3150140"/>
            <a:ext cx="526375" cy="550983"/>
            <a:chOff x="2891" y="4575"/>
            <a:chExt cx="1184" cy="1240"/>
          </a:xfrm>
        </p:grpSpPr>
        <p:sp>
          <p:nvSpPr>
            <p:cNvPr id="41" name="文本框 40"/>
            <p:cNvSpPr txBox="1"/>
            <p:nvPr>
              <p:custDataLst>
                <p:tags r:id="rId6"/>
              </p:custDataLst>
            </p:nvPr>
          </p:nvSpPr>
          <p:spPr>
            <a:xfrm>
              <a:off x="2891" y="4784"/>
              <a:ext cx="1120" cy="822"/>
            </a:xfrm>
            <a:prstGeom prst="rect">
              <a:avLst/>
            </a:prstGeom>
            <a:noFill/>
          </p:spPr>
          <p:txBody>
            <a:bodyPr wrap="square" rtlCol="0">
              <a:normAutofit fontScale="50000"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 fontAlgn="auto"/>
              <a:r>
                <a:rPr lang="en-US" altLang="zh-CN" sz="2800" b="1" spc="300" noProof="1" dirty="0">
                  <a:solidFill>
                    <a:srgbClr val="006DB8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j-lt"/>
                  <a:sym typeface="Arial" panose="020B0604020202020204" pitchFamily="34" charset="0"/>
                </a:rPr>
                <a:t>02</a:t>
              </a:r>
              <a:endParaRPr lang="en-US" altLang="zh-CN" sz="2800" b="1" spc="300" noProof="1" dirty="0">
                <a:solidFill>
                  <a:srgbClr val="006DB8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j-lt"/>
                <a:sym typeface="Arial" panose="020B0604020202020204" pitchFamily="34" charset="0"/>
              </a:endParaRPr>
            </a:p>
          </p:txBody>
        </p:sp>
        <p:cxnSp>
          <p:nvCxnSpPr>
            <p:cNvPr id="42" name="直接连接符 41"/>
            <p:cNvCxnSpPr/>
            <p:nvPr>
              <p:custDataLst>
                <p:tags r:id="rId7"/>
              </p:custDataLst>
            </p:nvPr>
          </p:nvCxnSpPr>
          <p:spPr>
            <a:xfrm>
              <a:off x="4075" y="4575"/>
              <a:ext cx="0" cy="1240"/>
            </a:xfrm>
            <a:prstGeom prst="line">
              <a:avLst/>
            </a:prstGeom>
            <a:ln w="69850">
              <a:solidFill>
                <a:srgbClr val="2884C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8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" name="标题 14"/>
          <p:cNvSpPr>
            <a:spLocks noGrp="1"/>
          </p:cNvSpPr>
          <p:nvPr>
            <p:ph type="title" idx="13" hasCustomPrompt="1"/>
            <p:custDataLst>
              <p:tags r:id="rId1"/>
            </p:custDataLst>
          </p:nvPr>
        </p:nvSpPr>
        <p:spPr>
          <a:xfrm>
            <a:off x="6096000" y="2656840"/>
            <a:ext cx="6095365" cy="1734820"/>
          </a:xfrm>
        </p:spPr>
        <p:txBody>
          <a:bodyPr wrap="square" lIns="0" tIns="0" rIns="0" bIns="0" anchor="ctr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Pts val="6600"/>
              <a:buFont typeface="Arial" panose="020B0604020202020204" pitchFamily="34" charset="0"/>
              <a:buNone/>
              <a:defRPr sz="6600" b="0" spc="700">
                <a:solidFill>
                  <a:schemeClr val="tx1"/>
                </a:solidFill>
                <a:latin typeface="Arial" panose="020B0604020202020204" pitchFamily="34" charset="0"/>
                <a:ea typeface="汉仪旗黑-85S" pitchFamily="18" charset="-122"/>
              </a:defRPr>
            </a:lvl1pPr>
          </a:lstStyle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Pts val="6600"/>
              <a:buFont typeface="Arial" panose="020B0604020202020204" pitchFamily="34" charset="0"/>
              <a:buNone/>
            </a:pPr>
            <a:r>
              <a:rPr kumimoji="0" lang="en-US" altLang="zh-CN" sz="4445" b="0" i="0" u="none" strike="noStrike" kern="1200" cap="none" spc="700" normalizeH="0" baseline="0" noProof="1">
                <a:solidFill>
                  <a:schemeClr val="tx1"/>
                </a:solidFill>
                <a:uFillTx/>
                <a:latin typeface="Arial" panose="020B0604020202020204" pitchFamily="34" charset="0"/>
                <a:ea typeface="汉仪旗黑-85S" pitchFamily="18" charset="-122"/>
                <a:cs typeface="+mj-cs"/>
              </a:rPr>
              <a:t>01</a:t>
            </a:r>
            <a:r>
              <a:rPr lang="zh-CN" altLang="en-US" sz="4445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程序底层逻辑讲解</a:t>
            </a:r>
            <a:endParaRPr kumimoji="0" lang="zh-CN" altLang="en-US" sz="4445" b="0" i="0" u="none" strike="noStrike" kern="1200" cap="none" spc="700" normalizeH="0" baseline="0" noProof="1">
              <a:solidFill>
                <a:schemeClr val="tx1"/>
              </a:solidFill>
              <a:uFillTx/>
              <a:latin typeface="Arial" panose="020B0604020202020204" pitchFamily="34" charset="0"/>
              <a:ea typeface="汉仪旗黑-85S" pitchFamily="18" charset="-122"/>
              <a:cs typeface="+mj-cs"/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2529" name="标题 2"/>
          <p:cNvSpPr>
            <a:spLocks noGrp="1"/>
          </p:cNvSpPr>
          <p:nvPr>
            <p:ph type="title"/>
          </p:nvPr>
        </p:nvSpPr>
        <p:spPr>
          <a:xfrm>
            <a:off x="608013" y="384175"/>
            <a:ext cx="6873875" cy="706438"/>
          </a:xfrm>
        </p:spPr>
        <p:txBody>
          <a:bodyPr lIns="90000" tIns="46800" rIns="90000" bIns="46800" anchor="ctr" anchorCtr="0"/>
          <a:p>
            <a:pPr indent="0" defTabSz="914400">
              <a:buNone/>
            </a:pPr>
            <a:r>
              <a:rPr lang="zh-CN" altLang="en-US" kern="1200" normalizeH="0" baseline="0"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微软雅黑" panose="020B0503020204020204" pitchFamily="34" charset="-122"/>
              </a:rPr>
              <a:t>矢量的存储抽象</a:t>
            </a:r>
            <a:endParaRPr lang="zh-CN" altLang="en-US" kern="1200" normalizeH="0" baseline="0">
              <a:latin typeface="Arial" panose="020B0604020202020204" pitchFamily="34" charset="0"/>
              <a:ea typeface="微软雅黑" panose="020B0503020204020204" pitchFamily="34" charset="-122"/>
              <a:cs typeface="+mj-cs"/>
              <a:sym typeface="微软雅黑" panose="020B0503020204020204" pitchFamily="34" charset="-122"/>
            </a:endParaRPr>
          </a:p>
        </p:txBody>
      </p:sp>
      <p:pic>
        <p:nvPicPr>
          <p:cNvPr id="3" name="1BCC2C28-871D-48CB-8BE0-2867F7803ADB-1" descr="导图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1015" y="1457325"/>
            <a:ext cx="11457940" cy="503491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289" name="标题 2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013" y="384175"/>
            <a:ext cx="6873875" cy="706438"/>
          </a:xfrm>
        </p:spPr>
        <p:txBody>
          <a:bodyPr lIns="90000" tIns="46800" rIns="90000" bIns="46800" anchor="ctr" anchorCtr="0"/>
          <a:p>
            <a:pPr indent="0" defTabSz="914400">
              <a:buNone/>
            </a:pPr>
            <a:r>
              <a:rPr lang="zh-CN" altLang="en-US" kern="1200" normalizeH="0" baseline="0"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微软雅黑" panose="020B0503020204020204" pitchFamily="34" charset="-122"/>
              </a:rPr>
              <a:t>栅格的存储抽象</a:t>
            </a:r>
            <a:endParaRPr lang="zh-CN" altLang="en-US" kern="1200" normalizeH="0" baseline="0">
              <a:latin typeface="Arial" panose="020B0604020202020204" pitchFamily="34" charset="0"/>
              <a:ea typeface="微软雅黑" panose="020B0503020204020204" pitchFamily="34" charset="-122"/>
              <a:cs typeface="+mj-cs"/>
              <a:sym typeface="微软雅黑" panose="020B0503020204020204" pitchFamily="34" charset="-122"/>
            </a:endParaRPr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  <p:custDataLst>
              <p:tags r:id="rId2"/>
            </p:custDataLst>
          </p:nvPr>
        </p:nvSpPr>
        <p:spPr>
          <a:xfrm>
            <a:off x="8610600" y="6350000"/>
            <a:ext cx="2700338" cy="315913"/>
          </a:xfrm>
        </p:spPr>
        <p:txBody>
          <a:bodyPr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000" b="0" i="0" u="none" strike="noStrike" kern="1200" cap="none" spc="0" normalizeH="0" baseline="0" noProof="1">
              <a:solidFill>
                <a:schemeClr val="tx1">
                  <a:tint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000" b="0" i="0" u="none" strike="noStrike" kern="1200" cap="none" spc="0" normalizeH="0" baseline="0" noProof="1">
              <a:solidFill>
                <a:schemeClr val="tx1">
                  <a:tint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8" name="1BCC2C28-871D-48CB-8BE0-2867F7803ADB-2" descr="导图1(1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085" y="1181735"/>
            <a:ext cx="10889615" cy="556641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328" name="标题 2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013" y="384175"/>
            <a:ext cx="6873875" cy="706438"/>
          </a:xfrm>
        </p:spPr>
        <p:txBody>
          <a:bodyPr lIns="90000" tIns="46800" rIns="90000" bIns="46800" anchor="ctr" anchorCtr="0"/>
          <a:p>
            <a:pPr indent="0" defTabSz="914400">
              <a:buNone/>
            </a:pPr>
            <a:r>
              <a:rPr lang="zh-CN" altLang="en-US" kern="1200" normalizeH="0" baseline="0"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微软雅黑" panose="020B0503020204020204" pitchFamily="34" charset="-122"/>
              </a:rPr>
              <a:t>图层绘制</a:t>
            </a:r>
            <a:endParaRPr lang="zh-CN" altLang="en-US" kern="1200" normalizeH="0" baseline="0">
              <a:latin typeface="Arial" panose="020B0604020202020204" pitchFamily="34" charset="0"/>
              <a:ea typeface="微软雅黑" panose="020B0503020204020204" pitchFamily="34" charset="-122"/>
              <a:cs typeface="+mj-cs"/>
              <a:sym typeface="微软雅黑" panose="020B0503020204020204" pitchFamily="34" charset="-122"/>
            </a:endParaRPr>
          </a:p>
        </p:txBody>
      </p:sp>
      <p:pic>
        <p:nvPicPr>
          <p:cNvPr id="6" name="1BCC2C28-871D-48CB-8BE0-2867F7803ADB-3" descr="导图1(2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15" y="1303655"/>
            <a:ext cx="11889740" cy="555434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日期占位符 5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760FBDFE-C587-4B4C-A407-44438C67B59E}" type="datetimeFigureOut">
              <a:rPr kumimoji="0" lang="zh-CN" altLang="en-US" sz="1000" b="0" i="0" u="none" strike="noStrike" kern="1200" cap="none" spc="0" normalizeH="0" baseline="0" noProof="1" smtClean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</a:fld>
            <a:endParaRPr kumimoji="0" lang="zh-CN" altLang="en-US" sz="1000" b="0" i="0" u="none" strike="noStrike" kern="1200" cap="none" spc="0" normalizeH="0" baseline="0" noProof="1">
              <a:solidFill>
                <a:schemeClr val="tx1">
                  <a:tint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" name="页脚占位符 9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fontAlgn="auto"/>
            <a:endParaRPr lang="zh-CN" altLang="en-US" strike="noStrike" noProof="1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49AE70B2-8BF9-45C0-BB95-33D1B9D3A854}" type="slidenum">
              <a:rPr kumimoji="0" lang="zh-CN" altLang="en-US" sz="1000" b="0" i="0" u="none" strike="noStrike" kern="1200" cap="none" spc="0" normalizeH="0" baseline="0" noProof="1" smtClean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</a:fld>
            <a:endParaRPr kumimoji="0" lang="zh-CN" altLang="en-US" sz="1000" b="0" i="0" u="none" strike="noStrike" kern="1200" cap="none" spc="0" normalizeH="0" baseline="0" noProof="1">
              <a:solidFill>
                <a:schemeClr val="tx1">
                  <a:tint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5" name="标题 14"/>
          <p:cNvSpPr>
            <a:spLocks noGrp="1"/>
          </p:cNvSpPr>
          <p:nvPr>
            <p:ph type="title" idx="13" hasCustomPrompt="1"/>
            <p:custDataLst>
              <p:tags r:id="rId4"/>
            </p:custDataLst>
          </p:nvPr>
        </p:nvSpPr>
        <p:spPr>
          <a:xfrm>
            <a:off x="5657850" y="3322320"/>
            <a:ext cx="6843395" cy="542290"/>
          </a:xfrm>
        </p:spPr>
        <p:txBody>
          <a:bodyPr wrap="square" lIns="0" tIns="0" rIns="0" bIns="0" anchor="ctr" anchorCtr="0">
            <a:normAutofit fontScale="90000"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Pts val="6600"/>
              <a:buFont typeface="Arial" panose="020B0604020202020204" pitchFamily="34" charset="0"/>
              <a:buNone/>
              <a:defRPr sz="6600" b="0" spc="700">
                <a:solidFill>
                  <a:schemeClr val="tx1"/>
                </a:solidFill>
                <a:latin typeface="Arial" panose="020B0604020202020204" pitchFamily="34" charset="0"/>
                <a:ea typeface="汉仪旗黑-85S" pitchFamily="18" charset="-122"/>
              </a:defRPr>
            </a:lvl1pPr>
          </a:lstStyle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Pts val="6600"/>
              <a:buFont typeface="Arial" panose="020B0604020202020204" pitchFamily="34" charset="0"/>
              <a:buNone/>
            </a:pPr>
            <a:r>
              <a:rPr kumimoji="0" lang="en-US" altLang="zh-CN" sz="4000" b="0" i="0" u="none" strike="noStrike" kern="1200" cap="none" spc="700" normalizeH="0" baseline="0" noProof="1">
                <a:solidFill>
                  <a:schemeClr val="tx1"/>
                </a:solidFill>
                <a:uFillTx/>
                <a:latin typeface="Arial" panose="020B0604020202020204" pitchFamily="34" charset="0"/>
                <a:ea typeface="汉仪旗黑-85S" pitchFamily="18" charset="-122"/>
                <a:cs typeface="+mj-cs"/>
              </a:rPr>
              <a:t>02 </a:t>
            </a:r>
            <a:r>
              <a:rPr lang="zh-CN" altLang="en-US" sz="4000" b="1">
                <a:sym typeface="+mn-ea"/>
              </a:rPr>
              <a:t>程序功能讲解</a:t>
            </a:r>
            <a:endParaRPr kumimoji="0" lang="zh-CN" altLang="en-US" sz="4000" b="0" i="0" u="none" strike="noStrike" kern="1200" cap="none" spc="700" normalizeH="0" baseline="0" noProof="1">
              <a:solidFill>
                <a:schemeClr val="tx1"/>
              </a:solidFill>
              <a:uFillTx/>
              <a:latin typeface="Arial" panose="020B0604020202020204" pitchFamily="34" charset="0"/>
              <a:ea typeface="汉仪旗黑-85S" pitchFamily="18" charset="-122"/>
              <a:cs typeface="+mj-cs"/>
            </a:endParaRPr>
          </a:p>
        </p:txBody>
      </p:sp>
    </p:spTree>
    <p:custDataLst>
      <p:tags r:id="rId5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1505" name="标题 2"/>
          <p:cNvSpPr>
            <a:spLocks noGrp="1"/>
          </p:cNvSpPr>
          <p:nvPr>
            <p:ph type="title"/>
          </p:nvPr>
        </p:nvSpPr>
        <p:spPr>
          <a:xfrm>
            <a:off x="608013" y="384175"/>
            <a:ext cx="6873875" cy="706438"/>
          </a:xfrm>
        </p:spPr>
        <p:txBody>
          <a:bodyPr lIns="90000" tIns="46800" rIns="90000" bIns="46800" anchor="ctr" anchorCtr="0"/>
          <a:p>
            <a:pPr indent="0" defTabSz="914400">
              <a:buNone/>
            </a:pPr>
            <a:r>
              <a:rPr lang="zh-CN" altLang="en-US" kern="1200" normalizeH="0" baseline="0"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微软雅黑" panose="020B0503020204020204" pitchFamily="34" charset="-122"/>
              </a:rPr>
              <a:t>程序</a:t>
            </a:r>
            <a:r>
              <a:rPr lang="en-US" altLang="zh-CN" kern="1200" normalizeH="0" baseline="0"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微软雅黑" panose="020B0503020204020204" pitchFamily="34" charset="-122"/>
              </a:rPr>
              <a:t>ui</a:t>
            </a:r>
            <a:endParaRPr kern="1200" normalizeH="0" baseline="0">
              <a:latin typeface="Arial" panose="020B0604020202020204" pitchFamily="34" charset="0"/>
              <a:ea typeface="微软雅黑" panose="020B0503020204020204" pitchFamily="34" charset="-122"/>
              <a:cs typeface="+mj-cs"/>
              <a:sym typeface="微软雅黑" panose="020B0503020204020204" pitchFamily="34" charset="-122"/>
            </a:endParaRPr>
          </a:p>
        </p:txBody>
      </p:sp>
      <p:cxnSp>
        <p:nvCxnSpPr>
          <p:cNvPr id="65" name="直接连接符 64"/>
          <p:cNvCxnSpPr/>
          <p:nvPr>
            <p:custDataLst>
              <p:tags r:id="rId1"/>
            </p:custDataLst>
          </p:nvPr>
        </p:nvCxnSpPr>
        <p:spPr>
          <a:xfrm>
            <a:off x="6006783" y="4243705"/>
            <a:ext cx="0" cy="1762125"/>
          </a:xfrm>
          <a:prstGeom prst="line">
            <a:avLst/>
          </a:prstGeom>
          <a:ln w="41275">
            <a:solidFill>
              <a:sysClr val="window" lastClr="FFFFFF">
                <a:lumMod val="95000"/>
              </a:sysClr>
            </a:solidFill>
          </a:ln>
        </p:spPr>
        <p:style>
          <a:lnRef idx="1">
            <a:srgbClr val="1F74AD"/>
          </a:lnRef>
          <a:fillRef idx="0">
            <a:srgbClr val="1F74AD"/>
          </a:fillRef>
          <a:effectRef idx="0">
            <a:srgbClr val="1F74AD"/>
          </a:effectRef>
          <a:fontRef idx="minor">
            <a:srgbClr val="000000"/>
          </a:fontRef>
        </p:style>
      </p:cxnSp>
      <p:sp>
        <p:nvSpPr>
          <p:cNvPr id="69" name="椭圆 68"/>
          <p:cNvSpPr/>
          <p:nvPr>
            <p:custDataLst>
              <p:tags r:id="rId2"/>
            </p:custDataLst>
          </p:nvPr>
        </p:nvSpPr>
        <p:spPr>
          <a:xfrm>
            <a:off x="5932170" y="4126230"/>
            <a:ext cx="149225" cy="149225"/>
          </a:xfrm>
          <a:prstGeom prst="ellipse">
            <a:avLst/>
          </a:prstGeom>
          <a:solidFill>
            <a:sysClr val="window" lastClr="FFFFFF">
              <a:lumMod val="95000"/>
            </a:sysClr>
          </a:solidFill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87" name="PA-文本框 114"/>
          <p:cNvSpPr txBox="1"/>
          <p:nvPr>
            <p:custDataLst>
              <p:tags r:id="rId3"/>
            </p:custDataLst>
          </p:nvPr>
        </p:nvSpPr>
        <p:spPr>
          <a:xfrm>
            <a:off x="113030" y="1346835"/>
            <a:ext cx="3323590" cy="500380"/>
          </a:xfrm>
          <a:prstGeom prst="rect">
            <a:avLst/>
          </a:prstGeom>
        </p:spPr>
        <p:txBody>
          <a:bodyPr wrap="square" lIns="90000" tIns="46800" rIns="90000" bIns="0" anchor="b" anchorCtr="0">
            <a:norm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1400" b="1">
                <a:solidFill>
                  <a:srgbClr val="1F74AD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fontAlgn="auto">
              <a:lnSpc>
                <a:spcPct val="120000"/>
              </a:lnSpc>
            </a:pPr>
            <a:r>
              <a:rPr lang="zh-CN" altLang="en-US" sz="2000" strike="noStrike" spc="300" noProof="1">
                <a:solidFill>
                  <a:srgbClr val="1F74AD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主程序</a:t>
            </a:r>
            <a:r>
              <a:rPr lang="en-US" altLang="zh-CN" sz="2000" strike="noStrike" spc="300" noProof="1">
                <a:solidFill>
                  <a:srgbClr val="1F74AD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ui</a:t>
            </a:r>
            <a:r>
              <a:rPr lang="zh-CN" altLang="en-US" sz="2000" strike="noStrike" spc="300" noProof="1">
                <a:solidFill>
                  <a:srgbClr val="1F74AD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界面</a:t>
            </a:r>
            <a:r>
              <a:rPr lang="en-US" altLang="zh-CN" sz="2000" strike="noStrike" spc="300" noProof="1">
                <a:solidFill>
                  <a:srgbClr val="1F74AD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  </a:t>
            </a:r>
            <a:endParaRPr lang="en-US" altLang="zh-CN" sz="2000" strike="noStrike" spc="300" noProof="1">
              <a:solidFill>
                <a:srgbClr val="1F74AD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88" name="PA-文本框 115"/>
          <p:cNvSpPr txBox="1"/>
          <p:nvPr>
            <p:custDataLst>
              <p:tags r:id="rId4"/>
            </p:custDataLst>
          </p:nvPr>
        </p:nvSpPr>
        <p:spPr>
          <a:xfrm>
            <a:off x="631825" y="1970405"/>
            <a:ext cx="3348355" cy="3105150"/>
          </a:xfrm>
          <a:prstGeom prst="rect">
            <a:avLst/>
          </a:prstGeom>
        </p:spPr>
        <p:txBody>
          <a:bodyPr wrap="square" lIns="90000" tIns="0" rIns="90000" bIns="46800" anchor="t" anchorCtr="0">
            <a:norm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1200"/>
            </a:lvl1pPr>
          </a:lstStyle>
          <a:p>
            <a:pPr marL="285750" indent="-285750" algn="just" fontAlgn="auto">
              <a:lnSpc>
                <a:spcPct val="150000"/>
              </a:lnSpc>
              <a:buClr>
                <a:srgbClr val="3498DB"/>
              </a:buClr>
              <a:buFont typeface="Wingdings" panose="05000000000000000000" pitchFamily="2" charset="2"/>
              <a:buChar char="u"/>
            </a:pPr>
            <a:r>
              <a:rPr lang="en-US" altLang="zh-CN" sz="1400" strike="noStrike" spc="150" noProof="1">
                <a:solidFill>
                  <a:srgbClr val="000000">
                    <a:lumMod val="65000"/>
                    <a:lumOff val="35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   </a:t>
            </a:r>
            <a:r>
              <a:rPr lang="zh-CN" altLang="en-US" sz="1400" strike="noStrike" spc="150" noProof="1">
                <a:solidFill>
                  <a:srgbClr val="000000">
                    <a:lumMod val="65000"/>
                    <a:lumOff val="35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本程序由一个主窗口</a:t>
            </a:r>
            <a:r>
              <a:rPr lang="en-US" altLang="zh-CN" sz="1400" strike="noStrike" spc="150" noProof="1">
                <a:solidFill>
                  <a:srgbClr val="000000">
                    <a:lumMod val="65000"/>
                    <a:lumOff val="35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MYGIS</a:t>
            </a:r>
            <a:r>
              <a:rPr lang="zh-CN" altLang="en-US" sz="1400" strike="noStrike" spc="150" noProof="1">
                <a:solidFill>
                  <a:srgbClr val="000000">
                    <a:lumMod val="65000"/>
                    <a:lumOff val="35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和</a:t>
            </a:r>
            <a:r>
              <a:rPr lang="en-US" altLang="zh-CN" sz="1400" strike="noStrike" spc="150" noProof="1">
                <a:solidFill>
                  <a:srgbClr val="000000">
                    <a:lumMod val="65000"/>
                    <a:lumOff val="35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9</a:t>
            </a:r>
            <a:r>
              <a:rPr lang="zh-CN" altLang="en-US" sz="1400" strike="noStrike" spc="150" noProof="1">
                <a:solidFill>
                  <a:srgbClr val="000000">
                    <a:lumMod val="65000"/>
                    <a:lumOff val="35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个附加窗口构造，主窗口进行图层的展示和编辑，</a:t>
            </a:r>
            <a:r>
              <a:rPr lang="en-US" altLang="zh-CN" sz="1400" strike="noStrike" spc="150" noProof="1">
                <a:solidFill>
                  <a:srgbClr val="000000">
                    <a:lumMod val="65000"/>
                    <a:lumOff val="35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9</a:t>
            </a:r>
            <a:r>
              <a:rPr lang="zh-CN" altLang="en-US" sz="1400" strike="noStrike" spc="150" noProof="1">
                <a:solidFill>
                  <a:srgbClr val="000000">
                    <a:lumMod val="65000"/>
                    <a:lumOff val="35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个附加窗口作为小窗口，单独作为功能窗口。</a:t>
            </a:r>
            <a:endParaRPr lang="zh-CN" altLang="en-US" sz="1400" strike="noStrike" spc="150" noProof="1">
              <a:solidFill>
                <a:srgbClr val="000000">
                  <a:lumMod val="65000"/>
                  <a:lumOff val="35000"/>
                </a:srgbClr>
              </a:solidFill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9" name="PA-文本框 114"/>
          <p:cNvSpPr txBox="1"/>
          <p:nvPr>
            <p:custDataLst>
              <p:tags r:id="rId5"/>
            </p:custDataLst>
          </p:nvPr>
        </p:nvSpPr>
        <p:spPr>
          <a:xfrm>
            <a:off x="8186420" y="1346518"/>
            <a:ext cx="2587625" cy="500063"/>
          </a:xfrm>
          <a:prstGeom prst="rect">
            <a:avLst/>
          </a:prstGeom>
        </p:spPr>
        <p:txBody>
          <a:bodyPr wrap="square" lIns="90000" tIns="46800" rIns="90000" bIns="0" anchor="b" anchorCtr="0">
            <a:norm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1400" b="1">
                <a:solidFill>
                  <a:srgbClr val="1F74AD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lnSpc>
                <a:spcPct val="120000"/>
              </a:lnSpc>
            </a:pPr>
            <a:r>
              <a:rPr lang="zh-CN" altLang="en-US" sz="2000" strike="noStrike" spc="300" noProof="1">
                <a:solidFill>
                  <a:srgbClr val="9BBB59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界面</a:t>
            </a:r>
            <a:r>
              <a:rPr lang="zh-CN" altLang="en-US" sz="2000" strike="noStrike" spc="300" noProof="1">
                <a:solidFill>
                  <a:srgbClr val="9BBB59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展示</a:t>
            </a:r>
            <a:endParaRPr lang="zh-CN" altLang="en-US" sz="2000" strike="noStrike" spc="300" noProof="1">
              <a:solidFill>
                <a:srgbClr val="9BBB59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4116388" y="6350000"/>
            <a:ext cx="3959225" cy="315913"/>
          </a:xfrm>
        </p:spPr>
        <p:txBody>
          <a:bodyPr wrap="square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fontAlgn="auto"/>
            <a:endParaRPr lang="zh-CN" altLang="en-US" strike="noStrike" noProof="1"/>
          </a:p>
        </p:txBody>
      </p:sp>
      <p:sp>
        <p:nvSpPr>
          <p:cNvPr id="2" name="文本框 1"/>
          <p:cNvSpPr txBox="1"/>
          <p:nvPr/>
        </p:nvSpPr>
        <p:spPr>
          <a:xfrm>
            <a:off x="8681085" y="6333490"/>
            <a:ext cx="40640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/>
              <a:t>主程序</a:t>
            </a:r>
            <a:r>
              <a:rPr lang="en-US" altLang="zh-CN" sz="1400"/>
              <a:t>ui</a:t>
            </a:r>
            <a:endParaRPr lang="zh-CN" altLang="en-US" sz="140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81370" y="1846580"/>
            <a:ext cx="6310630" cy="432244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9800" y="3299460"/>
            <a:ext cx="2798445" cy="290004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631825" y="6359525"/>
            <a:ext cx="40640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914400" lvl="2" indent="457200"/>
            <a:r>
              <a:rPr lang="zh-CN" altLang="en-US" sz="1400"/>
              <a:t>小窗口</a:t>
            </a:r>
            <a:r>
              <a:rPr lang="en-US" altLang="zh-CN" sz="1400"/>
              <a:t>ui</a:t>
            </a:r>
            <a:endParaRPr lang="zh-CN" altLang="en-US" sz="1400"/>
          </a:p>
        </p:txBody>
      </p:sp>
    </p:spTree>
    <p:custDataLst>
      <p:tags r:id="rId9"/>
    </p:custData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1505" name="标题 2"/>
          <p:cNvSpPr>
            <a:spLocks noGrp="1"/>
          </p:cNvSpPr>
          <p:nvPr>
            <p:ph type="title"/>
          </p:nvPr>
        </p:nvSpPr>
        <p:spPr>
          <a:xfrm>
            <a:off x="608013" y="384175"/>
            <a:ext cx="6873875" cy="706438"/>
          </a:xfrm>
        </p:spPr>
        <p:txBody>
          <a:bodyPr lIns="90000" tIns="46800" rIns="90000" bIns="46800" anchor="ctr" anchorCtr="0"/>
          <a:p>
            <a:pPr indent="0" defTabSz="914400">
              <a:buNone/>
            </a:pPr>
            <a:r>
              <a:rPr lang="zh-CN" altLang="en-US" kern="1200" normalizeH="0" baseline="0"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微软雅黑" panose="020B0503020204020204" pitchFamily="34" charset="-122"/>
              </a:rPr>
              <a:t>程序</a:t>
            </a:r>
            <a:r>
              <a:rPr lang="en-US" altLang="zh-CN" kern="1200" normalizeH="0" baseline="0"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微软雅黑" panose="020B0503020204020204" pitchFamily="34" charset="-122"/>
              </a:rPr>
              <a:t>ui</a:t>
            </a:r>
            <a:endParaRPr kern="1200" normalizeH="0" baseline="0">
              <a:latin typeface="Arial" panose="020B0604020202020204" pitchFamily="34" charset="0"/>
              <a:ea typeface="微软雅黑" panose="020B0503020204020204" pitchFamily="34" charset="-122"/>
              <a:cs typeface="+mj-cs"/>
              <a:sym typeface="微软雅黑" panose="020B0503020204020204" pitchFamily="34" charset="-122"/>
            </a:endParaRPr>
          </a:p>
        </p:txBody>
      </p:sp>
      <p:cxnSp>
        <p:nvCxnSpPr>
          <p:cNvPr id="65" name="直接连接符 64"/>
          <p:cNvCxnSpPr/>
          <p:nvPr>
            <p:custDataLst>
              <p:tags r:id="rId1"/>
            </p:custDataLst>
          </p:nvPr>
        </p:nvCxnSpPr>
        <p:spPr>
          <a:xfrm>
            <a:off x="6006783" y="4243705"/>
            <a:ext cx="0" cy="1762125"/>
          </a:xfrm>
          <a:prstGeom prst="line">
            <a:avLst/>
          </a:prstGeom>
          <a:ln w="41275">
            <a:solidFill>
              <a:sysClr val="window" lastClr="FFFFFF">
                <a:lumMod val="95000"/>
              </a:sysClr>
            </a:solidFill>
          </a:ln>
        </p:spPr>
        <p:style>
          <a:lnRef idx="1">
            <a:srgbClr val="1F74AD"/>
          </a:lnRef>
          <a:fillRef idx="0">
            <a:srgbClr val="1F74AD"/>
          </a:fillRef>
          <a:effectRef idx="0">
            <a:srgbClr val="1F74AD"/>
          </a:effectRef>
          <a:fontRef idx="minor">
            <a:srgbClr val="000000"/>
          </a:fontRef>
        </p:style>
      </p:cxnSp>
      <p:sp>
        <p:nvSpPr>
          <p:cNvPr id="69" name="椭圆 68"/>
          <p:cNvSpPr/>
          <p:nvPr>
            <p:custDataLst>
              <p:tags r:id="rId2"/>
            </p:custDataLst>
          </p:nvPr>
        </p:nvSpPr>
        <p:spPr>
          <a:xfrm>
            <a:off x="5932170" y="4126230"/>
            <a:ext cx="149225" cy="149225"/>
          </a:xfrm>
          <a:prstGeom prst="ellipse">
            <a:avLst/>
          </a:prstGeom>
          <a:solidFill>
            <a:sysClr val="window" lastClr="FFFFFF">
              <a:lumMod val="95000"/>
            </a:sysClr>
          </a:solidFill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87" name="PA-文本框 114"/>
          <p:cNvSpPr txBox="1"/>
          <p:nvPr>
            <p:custDataLst>
              <p:tags r:id="rId3"/>
            </p:custDataLst>
          </p:nvPr>
        </p:nvSpPr>
        <p:spPr>
          <a:xfrm>
            <a:off x="205740" y="1717675"/>
            <a:ext cx="3323590" cy="500380"/>
          </a:xfrm>
          <a:prstGeom prst="rect">
            <a:avLst/>
          </a:prstGeom>
        </p:spPr>
        <p:txBody>
          <a:bodyPr wrap="square" lIns="90000" tIns="46800" rIns="90000" bIns="0" anchor="b" anchorCtr="0">
            <a:norm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1400" b="1">
                <a:solidFill>
                  <a:srgbClr val="1F74AD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fontAlgn="auto">
              <a:lnSpc>
                <a:spcPct val="120000"/>
              </a:lnSpc>
            </a:pPr>
            <a:r>
              <a:rPr lang="zh-CN" altLang="en-US" sz="2000" strike="noStrike" spc="300" noProof="1">
                <a:solidFill>
                  <a:srgbClr val="1F74AD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主程序</a:t>
            </a:r>
            <a:r>
              <a:rPr lang="en-US" altLang="zh-CN" sz="2000" strike="noStrike" spc="300" noProof="1">
                <a:solidFill>
                  <a:srgbClr val="1F74AD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ui</a:t>
            </a:r>
            <a:r>
              <a:rPr lang="zh-CN" altLang="en-US" sz="2000" strike="noStrike" spc="300" noProof="1">
                <a:solidFill>
                  <a:srgbClr val="1F74AD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界面功能</a:t>
            </a:r>
            <a:r>
              <a:rPr lang="en-US" altLang="zh-CN" sz="2000" strike="noStrike" spc="300" noProof="1">
                <a:solidFill>
                  <a:srgbClr val="1F74AD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  </a:t>
            </a:r>
            <a:endParaRPr lang="en-US" altLang="zh-CN" sz="2000" strike="noStrike" spc="300" noProof="1">
              <a:solidFill>
                <a:srgbClr val="1F74AD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89" name="PA-文本框 114"/>
          <p:cNvSpPr txBox="1"/>
          <p:nvPr>
            <p:custDataLst>
              <p:tags r:id="rId4"/>
            </p:custDataLst>
          </p:nvPr>
        </p:nvSpPr>
        <p:spPr>
          <a:xfrm>
            <a:off x="1290320" y="6275705"/>
            <a:ext cx="1505585" cy="306705"/>
          </a:xfrm>
          <a:prstGeom prst="rect">
            <a:avLst/>
          </a:prstGeom>
        </p:spPr>
        <p:txBody>
          <a:bodyPr wrap="square" lIns="90000" tIns="46800" rIns="90000" bIns="0" anchor="b" anchorCtr="0">
            <a:normAutofit fontScale="70000"/>
          </a:bodyPr>
          <a:lstStyle>
            <a:defPPr>
              <a:defRPr lang="zh-CN"/>
            </a:defPPr>
            <a:lvl1pPr>
              <a:lnSpc>
                <a:spcPct val="130000"/>
              </a:lnSpc>
              <a:defRPr sz="1400" b="1">
                <a:solidFill>
                  <a:srgbClr val="1F74AD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lnSpc>
                <a:spcPct val="120000"/>
              </a:lnSpc>
            </a:pPr>
            <a:r>
              <a:rPr lang="zh-CN" altLang="en-US" sz="2000" strike="noStrike" spc="300" noProof="1">
                <a:solidFill>
                  <a:srgbClr val="9BBB59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图层管理</a:t>
            </a:r>
            <a:endParaRPr lang="zh-CN" altLang="en-US" sz="2000" strike="noStrike" spc="300" noProof="1">
              <a:solidFill>
                <a:srgbClr val="9BBB59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330" y="3522980"/>
            <a:ext cx="3133725" cy="2752725"/>
          </a:xfrm>
          <a:prstGeom prst="rect">
            <a:avLst/>
          </a:prstGeom>
        </p:spPr>
      </p:pic>
      <p:pic>
        <p:nvPicPr>
          <p:cNvPr id="9" name="图片 8" descr="屏幕截图 2024-08-15 18070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49420" y="1244600"/>
            <a:ext cx="7860665" cy="1724025"/>
          </a:xfrm>
          <a:prstGeom prst="rect">
            <a:avLst/>
          </a:prstGeom>
        </p:spPr>
      </p:pic>
      <p:pic>
        <p:nvPicPr>
          <p:cNvPr id="10" name="图片 9" descr="屏幕截图 2024-08-15 18070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68155" y="3656330"/>
            <a:ext cx="2562225" cy="240982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81855" y="3656330"/>
            <a:ext cx="2800350" cy="2619375"/>
          </a:xfrm>
          <a:prstGeom prst="rect">
            <a:avLst/>
          </a:prstGeom>
        </p:spPr>
      </p:pic>
      <p:sp>
        <p:nvSpPr>
          <p:cNvPr id="14" name="PA-文本框 114"/>
          <p:cNvSpPr txBox="1"/>
          <p:nvPr>
            <p:custDataLst>
              <p:tags r:id="rId9"/>
            </p:custDataLst>
          </p:nvPr>
        </p:nvSpPr>
        <p:spPr>
          <a:xfrm>
            <a:off x="5328920" y="6275705"/>
            <a:ext cx="1505585" cy="306705"/>
          </a:xfrm>
          <a:prstGeom prst="rect">
            <a:avLst/>
          </a:prstGeom>
        </p:spPr>
        <p:txBody>
          <a:bodyPr wrap="square" lIns="90000" tIns="46800" rIns="90000" bIns="0" anchor="b" anchorCtr="0">
            <a:normAutofit fontScale="70000"/>
          </a:bodyPr>
          <a:lstStyle>
            <a:defPPr>
              <a:defRPr lang="zh-CN"/>
            </a:defPPr>
            <a:lvl1pPr>
              <a:lnSpc>
                <a:spcPct val="130000"/>
              </a:lnSpc>
              <a:defRPr sz="1400" b="1">
                <a:solidFill>
                  <a:srgbClr val="1F74AD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lnSpc>
                <a:spcPct val="120000"/>
              </a:lnSpc>
            </a:pPr>
            <a:r>
              <a:rPr lang="zh-CN" altLang="en-US" sz="2000" strike="noStrike" spc="300" noProof="1">
                <a:solidFill>
                  <a:srgbClr val="9BBB59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栅格分析</a:t>
            </a:r>
            <a:endParaRPr lang="zh-CN" altLang="en-US" sz="2000" strike="noStrike" spc="300" noProof="1">
              <a:solidFill>
                <a:srgbClr val="9BBB59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5" name="PA-文本框 114"/>
          <p:cNvSpPr txBox="1"/>
          <p:nvPr>
            <p:custDataLst>
              <p:tags r:id="rId10"/>
            </p:custDataLst>
          </p:nvPr>
        </p:nvSpPr>
        <p:spPr>
          <a:xfrm>
            <a:off x="9961245" y="6275705"/>
            <a:ext cx="1505585" cy="306705"/>
          </a:xfrm>
          <a:prstGeom prst="rect">
            <a:avLst/>
          </a:prstGeom>
        </p:spPr>
        <p:txBody>
          <a:bodyPr wrap="square" lIns="90000" tIns="46800" rIns="90000" bIns="0" anchor="b" anchorCtr="0">
            <a:normAutofit fontScale="70000"/>
          </a:bodyPr>
          <a:lstStyle>
            <a:defPPr>
              <a:defRPr lang="zh-CN"/>
            </a:defPPr>
            <a:lvl1pPr>
              <a:lnSpc>
                <a:spcPct val="130000"/>
              </a:lnSpc>
              <a:defRPr sz="1400" b="1">
                <a:solidFill>
                  <a:srgbClr val="1F74AD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lnSpc>
                <a:spcPct val="120000"/>
              </a:lnSpc>
            </a:pPr>
            <a:r>
              <a:rPr lang="zh-CN" altLang="en-US" sz="2000" strike="noStrike" spc="300" noProof="1">
                <a:solidFill>
                  <a:srgbClr val="9BBB59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矢量分析</a:t>
            </a:r>
            <a:endParaRPr lang="zh-CN" altLang="en-US" sz="2000" strike="noStrike" spc="300" noProof="1">
              <a:solidFill>
                <a:srgbClr val="9BBB59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6" name="PA-文本框 114"/>
          <p:cNvSpPr txBox="1"/>
          <p:nvPr>
            <p:custDataLst>
              <p:tags r:id="rId11"/>
            </p:custDataLst>
          </p:nvPr>
        </p:nvSpPr>
        <p:spPr>
          <a:xfrm>
            <a:off x="7844790" y="3104515"/>
            <a:ext cx="1505585" cy="306705"/>
          </a:xfrm>
          <a:prstGeom prst="rect">
            <a:avLst/>
          </a:prstGeom>
        </p:spPr>
        <p:txBody>
          <a:bodyPr wrap="square" lIns="90000" tIns="46800" rIns="90000" bIns="0" anchor="b" anchorCtr="0">
            <a:normAutofit fontScale="70000"/>
          </a:bodyPr>
          <a:lstStyle>
            <a:defPPr>
              <a:defRPr lang="zh-CN"/>
            </a:defPPr>
            <a:lvl1pPr>
              <a:lnSpc>
                <a:spcPct val="130000"/>
              </a:lnSpc>
              <a:defRPr sz="1400" b="1">
                <a:solidFill>
                  <a:srgbClr val="1F74AD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lnSpc>
                <a:spcPct val="120000"/>
              </a:lnSpc>
            </a:pPr>
            <a:r>
              <a:rPr lang="zh-CN" altLang="en-US" sz="2000" strike="noStrike" spc="300" noProof="1">
                <a:solidFill>
                  <a:srgbClr val="9BBB59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工具栏</a:t>
            </a:r>
            <a:endParaRPr lang="zh-CN" altLang="en-US" sz="2000" strike="noStrike" spc="300" noProof="1">
              <a:solidFill>
                <a:srgbClr val="9BBB59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  <p:custDataLst>
      <p:tags r:id="rId12"/>
    </p:custDataLst>
  </p:cSld>
  <p:clrMapOvr>
    <a:masterClrMapping/>
  </p:clrMapOvr>
  <p:transition/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BEAUTIFY_FLAG" val="#wm#"/>
  <p:tag name="KSO_WM_TEMPLATE_CATEGORY" val="diagram"/>
  <p:tag name="KSO_WM_TEMPLATE_INDEX" val="20188038"/>
  <p:tag name="KSO_WM_SLIDE_ID" val="diagram20188038_2"/>
  <p:tag name="KSO_WM_TEMPLATE_SUBCATEGORY" val="0"/>
  <p:tag name="KSO_WM_TEMPLATE_MASTER_TYPE" val="0"/>
  <p:tag name="KSO_WM_TEMPLATE_COLOR_TYPE" val="0"/>
  <p:tag name="KSO_WM_SLIDE_TYPE" val="text"/>
  <p:tag name="KSO_WM_SLIDE_SUBTYPE" val="diag"/>
  <p:tag name="KSO_WM_SLIDE_ITEM_CNT" val="4"/>
  <p:tag name="KSO_WM_SLIDE_INDEX" val="2"/>
  <p:tag name="KSO_WM_TEMPLATE_MASTER_THUMB_INDEX" val="0"/>
  <p:tag name="KSO_WM_UNIT_SHOW_EDIT_AREA_INDICATION" val="0"/>
  <p:tag name="KSO_WM_SLIDE_SIZE" val="835.027*540"/>
  <p:tag name="KSO_WM_SLIDE_POSITION" val="56.1324*0"/>
  <p:tag name="KSO_WM_DIAGRAM_GROUP_CODE" val="r1-1"/>
  <p:tag name="KSO_WM_SLIDE_DIAGTYPE" val="r"/>
  <p:tag name="KSO_WM_TAG_VERSION" val="1.0"/>
  <p:tag name="KSO_WM_SLIDE_LAYOUT" val="r"/>
  <p:tag name="KSO_WM_SLIDE_LAYOUT_CNT" val="1"/>
</p:tagLst>
</file>

<file path=ppt/tags/tag1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DIAGRAM_GROUP_CODE" val="r1-1"/>
  <p:tag name="KSO_WM_UNIT_TYPE" val="r_i"/>
  <p:tag name="KSO_WM_UNIT_INDEX" val="1_59"/>
  <p:tag name="KSO_WM_UNIT_ID" val="diagram20188038_2*r_i*1_59"/>
  <p:tag name="KSO_WM_TEMPLATE_CATEGORY" val="diagram"/>
  <p:tag name="KSO_WM_TEMPLATE_INDEX" val="20188038"/>
  <p:tag name="KSO_WM_UNIT_LAYERLEVEL" val="1_1"/>
  <p:tag name="KSO_WM_TAG_VERSION" val="1.0"/>
  <p:tag name="KSO_WM_BEAUTIFY_FLAG" val="#wm#"/>
  <p:tag name="KSO_WM_UNIT_DIAGRAM_CONTRAST_TITLE_CNT" val="2"/>
  <p:tag name="KSO_WM_UNIT_DIAGRAM_DIMENSION_TITLE_CNT" val="2"/>
  <p:tag name="KSO_WM_UNIT_LINE_FORE_SCHEMECOLOR_INDEX" val="14"/>
  <p:tag name="KSO_WM_UNIT_LINE_FILL_TYPE" val="2"/>
  <p:tag name="KSO_WM_UNIT_USESOURCEFORMAT_APPLY" val="1"/>
  <p:tag name="KSO_WM_DIAGRAM_VIRTUALLY_FRAME" val="{&quot;height&quot;:433.9,&quot;left&quot;:-15.45,&quot;top&quot;:98.25,&quot;width&quot;:900.175}"/>
</p:tagLst>
</file>

<file path=ppt/tags/tag1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DIAGRAM_GROUP_CODE" val="r1-1"/>
  <p:tag name="KSO_WM_UNIT_TYPE" val="r_i"/>
  <p:tag name="KSO_WM_UNIT_INDEX" val="1_61"/>
  <p:tag name="KSO_WM_UNIT_ID" val="diagram20188038_2*r_i*1_61"/>
  <p:tag name="KSO_WM_TEMPLATE_CATEGORY" val="diagram"/>
  <p:tag name="KSO_WM_TEMPLATE_INDEX" val="20188038"/>
  <p:tag name="KSO_WM_UNIT_LAYERLEVEL" val="1_1"/>
  <p:tag name="KSO_WM_TAG_VERSION" val="1.0"/>
  <p:tag name="KSO_WM_BEAUTIFY_FLAG" val="#wm#"/>
  <p:tag name="KSO_WM_UNIT_DIAGRAM_CONTRAST_TITLE_CNT" val="2"/>
  <p:tag name="KSO_WM_UNIT_DIAGRAM_DIMENSION_TITLE_CNT" val="2"/>
  <p:tag name="KSO_WM_UNIT_FILL_FORE_SCHEMECOLOR_INDEX" val="14"/>
  <p:tag name="KSO_WM_UNIT_FILL_TYPE" val="1"/>
  <p:tag name="KSO_WM_UNIT_TEXT_FILL_FORE_SCHEMECOLOR_INDEX" val="2"/>
  <p:tag name="KSO_WM_UNIT_TEXT_FILL_TYPE" val="1"/>
  <p:tag name="KSO_WM_UNIT_USESOURCEFORMAT_APPLY" val="1"/>
  <p:tag name="KSO_WM_DIAGRAM_VIRTUALLY_FRAME" val="{&quot;height&quot;:433.9,&quot;left&quot;:-15.45,&quot;top&quot;:98.25,&quot;width&quot;:900.175}"/>
</p:tagLst>
</file>

<file path=ppt/tags/tag103.xml><?xml version="1.0" encoding="utf-8"?>
<p:tagLst xmlns:p="http://schemas.openxmlformats.org/presentationml/2006/main">
  <p:tag name="PA" val="v5.2.5"/>
  <p:tag name="KSO_WM_UNIT_PRESET_TEXT" val="单击此处添加标题"/>
  <p:tag name="KSO_WM_UNIT_NOCLEAR" val="0"/>
  <p:tag name="KSO_WM_UNIT_SHOW_EDIT_AREA_INDICATION" val="0"/>
  <p:tag name="KSO_WM_UNIT_VALUE" val="10"/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DIAGRAM_GROUP_CODE" val="r1-1"/>
  <p:tag name="KSO_WM_UNIT_TYPE" val="r_t"/>
  <p:tag name="KSO_WM_UNIT_INDEX" val="1_1"/>
  <p:tag name="KSO_WM_UNIT_ID" val="diagram20188038_2*r_t*1_1"/>
  <p:tag name="KSO_WM_TEMPLATE_CATEGORY" val="diagram"/>
  <p:tag name="KSO_WM_TEMPLATE_INDEX" val="20188038"/>
  <p:tag name="KSO_WM_UNIT_LAYERLEVEL" val="1_1"/>
  <p:tag name="KSO_WM_TAG_VERSION" val="1.0"/>
  <p:tag name="KSO_WM_BEAUTIFY_FLAG" val="#wm#"/>
  <p:tag name="KSO_WM_UNIT_DIAGRAM_CONTRAST_TITLE_CNT" val="2"/>
  <p:tag name="KSO_WM_UNIT_DIAGRAM_DIMENSION_TITLE_CNT" val="2"/>
  <p:tag name="KSO_WM_UNIT_TEXT_FILL_FORE_SCHEMECOLOR_INDEX" val="5"/>
  <p:tag name="KSO_WM_UNIT_TEXT_FILL_TYPE" val="1"/>
  <p:tag name="KSO_WM_UNIT_USESOURCEFORMAT_APPLY" val="1"/>
  <p:tag name="KSO_WM_DIAGRAM_VIRTUALLY_FRAME" val="{&quot;height&quot;:433.9,&quot;left&quot;:-15.45,&quot;top&quot;:98.25,&quot;width&quot;:900.175}"/>
</p:tagLst>
</file>

<file path=ppt/tags/tag104.xml><?xml version="1.0" encoding="utf-8"?>
<p:tagLst xmlns:p="http://schemas.openxmlformats.org/presentationml/2006/main">
  <p:tag name="PA" val="v5.2.5"/>
  <p:tag name="KSO_WM_UNIT_PRESET_TEXT" val="单击此处添加文本具体内容，简明扼要地阐述你的观点"/>
  <p:tag name="KSO_WM_UNIT_NOCLEAR" val="0"/>
  <p:tag name="KSO_WM_UNIT_SHOW_EDIT_AREA_INDICATION" val="0"/>
  <p:tag name="KSO_WM_UNIT_VALUE" val="34"/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DIAGRAM_GROUP_CODE" val="r1-1"/>
  <p:tag name="KSO_WM_UNIT_TYPE" val="r_v"/>
  <p:tag name="KSO_WM_UNIT_INDEX" val="1_1"/>
  <p:tag name="KSO_WM_UNIT_ID" val="diagram20188038_2*r_v*1_1"/>
  <p:tag name="KSO_WM_TEMPLATE_CATEGORY" val="diagram"/>
  <p:tag name="KSO_WM_TEMPLATE_INDEX" val="20188038"/>
  <p:tag name="KSO_WM_UNIT_LAYERLEVEL" val="1_1"/>
  <p:tag name="KSO_WM_TAG_VERSION" val="1.0"/>
  <p:tag name="KSO_WM_BEAUTIFY_FLAG" val="#wm#"/>
  <p:tag name="KSO_WM_UNIT_DIAGRAM_CONTRAST_TITLE_CNT" val="2"/>
  <p:tag name="KSO_WM_UNIT_DIAGRAM_DIMENSION_TITLE_CNT" val="2"/>
  <p:tag name="KSO_WM_UNIT_TEXT_FILL_FORE_SCHEMECOLOR_INDEX" val="13"/>
  <p:tag name="KSO_WM_UNIT_TEXT_FILL_TYPE" val="1"/>
  <p:tag name="KSO_WM_UNIT_USESOURCEFORMAT_APPLY" val="1"/>
  <p:tag name="KSO_WM_DIAGRAM_VIRTUALLY_FRAME" val="{&quot;height&quot;:433.9,&quot;left&quot;:-15.45,&quot;top&quot;:98.25,&quot;width&quot;:900.175}"/>
</p:tagLst>
</file>

<file path=ppt/tags/tag105.xml><?xml version="1.0" encoding="utf-8"?>
<p:tagLst xmlns:p="http://schemas.openxmlformats.org/presentationml/2006/main">
  <p:tag name="PA" val="v5.2.5"/>
  <p:tag name="KSO_WM_UNIT_PRESET_TEXT" val="单击此处添加标题"/>
  <p:tag name="KSO_WM_UNIT_NOCLEAR" val="0"/>
  <p:tag name="KSO_WM_UNIT_SHOW_EDIT_AREA_INDICATION" val="0"/>
  <p:tag name="KSO_WM_UNIT_VALUE" val="10"/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DIAGRAM_GROUP_CODE" val="r1-1"/>
  <p:tag name="KSO_WM_UNIT_TYPE" val="r_t"/>
  <p:tag name="KSO_WM_UNIT_INDEX" val="1_2"/>
  <p:tag name="KSO_WM_UNIT_ID" val="diagram20188038_2*r_t*1_2"/>
  <p:tag name="KSO_WM_TEMPLATE_CATEGORY" val="diagram"/>
  <p:tag name="KSO_WM_TEMPLATE_INDEX" val="20188038"/>
  <p:tag name="KSO_WM_UNIT_LAYERLEVEL" val="1_1"/>
  <p:tag name="KSO_WM_TAG_VERSION" val="1.0"/>
  <p:tag name="KSO_WM_BEAUTIFY_FLAG" val="#wm#"/>
  <p:tag name="KSO_WM_UNIT_DIAGRAM_CONTRAST_TITLE_CNT" val="2"/>
  <p:tag name="KSO_WM_UNIT_DIAGRAM_DIMENSION_TITLE_CNT" val="2"/>
  <p:tag name="KSO_WM_UNIT_TEXT_FILL_FORE_SCHEMECOLOR_INDEX" val="9"/>
  <p:tag name="KSO_WM_UNIT_TEXT_FILL_TYPE" val="1"/>
  <p:tag name="KSO_WM_UNIT_USESOURCEFORMAT_APPLY" val="1"/>
  <p:tag name="KSO_WM_DIAGRAM_VIRTUALLY_FRAME" val="{&quot;height&quot;:433.9,&quot;left&quot;:-15.45,&quot;top&quot;:98.25,&quot;width&quot;:900.175}"/>
</p:tagLst>
</file>

<file path=ppt/tags/tag1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07.xml><?xml version="1.0" encoding="utf-8"?>
<p:tagLst xmlns:p="http://schemas.openxmlformats.org/presentationml/2006/main">
  <p:tag name="PA" val="v5.2.5"/>
  <p:tag name="KSO_WM_UNIT_PRESET_TEXT" val="单击此处添加标题"/>
  <p:tag name="KSO_WM_UNIT_NOCLEAR" val="0"/>
  <p:tag name="KSO_WM_UNIT_SHOW_EDIT_AREA_INDICATION" val="0"/>
  <p:tag name="KSO_WM_UNIT_VALUE" val="10"/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DIAGRAM_GROUP_CODE" val="r1-1"/>
  <p:tag name="KSO_WM_UNIT_TYPE" val="r_t"/>
  <p:tag name="KSO_WM_UNIT_INDEX" val="1_2"/>
  <p:tag name="KSO_WM_UNIT_ID" val="diagram20188038_2*r_t*1_2"/>
  <p:tag name="KSO_WM_TEMPLATE_CATEGORY" val="diagram"/>
  <p:tag name="KSO_WM_TEMPLATE_INDEX" val="20188038"/>
  <p:tag name="KSO_WM_UNIT_LAYERLEVEL" val="1_1"/>
  <p:tag name="KSO_WM_TAG_VERSION" val="1.0"/>
  <p:tag name="KSO_WM_UNIT_DIAGRAM_CONTRAST_TITLE_CNT" val="2"/>
  <p:tag name="KSO_WM_UNIT_DIAGRAM_DIMENSION_TITLE_CNT" val="2"/>
  <p:tag name="KSO_WM_UNIT_TEXT_FILL_FORE_SCHEMECOLOR_INDEX" val="9"/>
  <p:tag name="KSO_WM_UNIT_TEXT_FILL_TYPE" val="1"/>
  <p:tag name="KSO_WM_UNIT_USESOURCEFORMAT_APPLY" val="1"/>
  <p:tag name="KSO_WM_DIAGRAM_VIRTUALLY_FRAME" val="{&quot;height&quot;:433.9,&quot;left&quot;:-15.45,&quot;top&quot;:98.25,&quot;width&quot;:900.175}"/>
</p:tagLst>
</file>

<file path=ppt/tags/tag108.xml><?xml version="1.0" encoding="utf-8"?>
<p:tagLst xmlns:p="http://schemas.openxmlformats.org/presentationml/2006/main">
  <p:tag name="KSO_WM_BEAUTIFY_FLAG" val="#wm#"/>
  <p:tag name="KSO_WM_TEMPLATE_CATEGORY" val="diagram"/>
  <p:tag name="KSO_WM_TEMPLATE_INDEX" val="20188038"/>
  <p:tag name="KSO_WM_SLIDE_ID" val="diagram20188038_2"/>
  <p:tag name="KSO_WM_TEMPLATE_SUBCATEGORY" val="0"/>
  <p:tag name="KSO_WM_TEMPLATE_MASTER_TYPE" val="0"/>
  <p:tag name="KSO_WM_TEMPLATE_COLOR_TYPE" val="0"/>
  <p:tag name="KSO_WM_SLIDE_TYPE" val="text"/>
  <p:tag name="KSO_WM_SLIDE_SUBTYPE" val="diag"/>
  <p:tag name="KSO_WM_SLIDE_ITEM_CNT" val="4"/>
  <p:tag name="KSO_WM_SLIDE_INDEX" val="2"/>
  <p:tag name="KSO_WM_TEMPLATE_MASTER_THUMB_INDEX" val="0"/>
  <p:tag name="KSO_WM_UNIT_SHOW_EDIT_AREA_INDICATION" val="0"/>
  <p:tag name="KSO_WM_SLIDE_SIZE" val="835.027*540"/>
  <p:tag name="KSO_WM_SLIDE_POSITION" val="56.1324*0"/>
  <p:tag name="KSO_WM_DIAGRAM_GROUP_CODE" val="r1-1"/>
  <p:tag name="KSO_WM_SLIDE_DIAGTYPE" val="r"/>
  <p:tag name="KSO_WM_TAG_VERSION" val="1.0"/>
  <p:tag name="KSO_WM_SLIDE_LAYOUT" val="r"/>
  <p:tag name="KSO_WM_SLIDE_LAYOUT_CNT" val="1"/>
</p:tagLst>
</file>

<file path=ppt/tags/tag1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DIAGRAM_GROUP_CODE" val="r1-1"/>
  <p:tag name="KSO_WM_UNIT_TYPE" val="r_i"/>
  <p:tag name="KSO_WM_UNIT_INDEX" val="1_59"/>
  <p:tag name="KSO_WM_UNIT_ID" val="diagram20188038_2*r_i*1_59"/>
  <p:tag name="KSO_WM_TEMPLATE_CATEGORY" val="diagram"/>
  <p:tag name="KSO_WM_TEMPLATE_INDEX" val="20188038"/>
  <p:tag name="KSO_WM_UNIT_LAYERLEVEL" val="1_1"/>
  <p:tag name="KSO_WM_TAG_VERSION" val="1.0"/>
  <p:tag name="KSO_WM_BEAUTIFY_FLAG" val="#wm#"/>
  <p:tag name="KSO_WM_UNIT_DIAGRAM_CONTRAST_TITLE_CNT" val="2"/>
  <p:tag name="KSO_WM_UNIT_DIAGRAM_DIMENSION_TITLE_CNT" val="2"/>
  <p:tag name="KSO_WM_UNIT_LINE_FORE_SCHEMECOLOR_INDEX" val="14"/>
  <p:tag name="KSO_WM_UNIT_LINE_FILL_TYPE" val="2"/>
  <p:tag name="KSO_WM_UNIT_USESOURCEFORMAT_APPLY" val="1"/>
  <p:tag name="KSO_WM_DIAGRAM_VIRTUALLY_FRAME" val="{&quot;height&quot;:427.32503937007885,&quot;left&quot;:6.72503937007873,&quot;top&quot;:100.77503937007872,&quot;width&quot;:877.9999606299212}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DIAGRAM_GROUP_CODE" val="r1-1"/>
  <p:tag name="KSO_WM_UNIT_TYPE" val="r_i"/>
  <p:tag name="KSO_WM_UNIT_INDEX" val="1_61"/>
  <p:tag name="KSO_WM_UNIT_ID" val="diagram20188038_2*r_i*1_61"/>
  <p:tag name="KSO_WM_TEMPLATE_CATEGORY" val="diagram"/>
  <p:tag name="KSO_WM_TEMPLATE_INDEX" val="20188038"/>
  <p:tag name="KSO_WM_UNIT_LAYERLEVEL" val="1_1"/>
  <p:tag name="KSO_WM_TAG_VERSION" val="1.0"/>
  <p:tag name="KSO_WM_BEAUTIFY_FLAG" val="#wm#"/>
  <p:tag name="KSO_WM_UNIT_DIAGRAM_CONTRAST_TITLE_CNT" val="2"/>
  <p:tag name="KSO_WM_UNIT_DIAGRAM_DIMENSION_TITLE_CNT" val="2"/>
  <p:tag name="KSO_WM_UNIT_FILL_FORE_SCHEMECOLOR_INDEX" val="14"/>
  <p:tag name="KSO_WM_UNIT_FILL_TYPE" val="1"/>
  <p:tag name="KSO_WM_UNIT_TEXT_FILL_FORE_SCHEMECOLOR_INDEX" val="2"/>
  <p:tag name="KSO_WM_UNIT_TEXT_FILL_TYPE" val="1"/>
  <p:tag name="KSO_WM_UNIT_USESOURCEFORMAT_APPLY" val="1"/>
  <p:tag name="KSO_WM_DIAGRAM_VIRTUALLY_FRAME" val="{&quot;height&quot;:427.32503937007885,&quot;left&quot;:6.72503937007873,&quot;top&quot;:100.77503937007872,&quot;width&quot;:877.9999606299212}"/>
</p:tagLst>
</file>

<file path=ppt/tags/tag111.xml><?xml version="1.0" encoding="utf-8"?>
<p:tagLst xmlns:p="http://schemas.openxmlformats.org/presentationml/2006/main">
  <p:tag name="PA" val="v5.2.5"/>
  <p:tag name="KSO_WM_UNIT_PRESET_TEXT" val="单击此处添加标题"/>
  <p:tag name="KSO_WM_UNIT_NOCLEAR" val="0"/>
  <p:tag name="KSO_WM_UNIT_SHOW_EDIT_AREA_INDICATION" val="0"/>
  <p:tag name="KSO_WM_UNIT_VALUE" val="10"/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DIAGRAM_GROUP_CODE" val="r1-1"/>
  <p:tag name="KSO_WM_UNIT_TYPE" val="r_t"/>
  <p:tag name="KSO_WM_UNIT_INDEX" val="1_1"/>
  <p:tag name="KSO_WM_UNIT_ID" val="diagram20188038_2*r_t*1_1"/>
  <p:tag name="KSO_WM_TEMPLATE_CATEGORY" val="diagram"/>
  <p:tag name="KSO_WM_TEMPLATE_INDEX" val="20188038"/>
  <p:tag name="KSO_WM_UNIT_LAYERLEVEL" val="1_1"/>
  <p:tag name="KSO_WM_TAG_VERSION" val="1.0"/>
  <p:tag name="KSO_WM_BEAUTIFY_FLAG" val="#wm#"/>
  <p:tag name="KSO_WM_UNIT_DIAGRAM_CONTRAST_TITLE_CNT" val="2"/>
  <p:tag name="KSO_WM_UNIT_DIAGRAM_DIMENSION_TITLE_CNT" val="2"/>
  <p:tag name="KSO_WM_UNIT_TEXT_FILL_FORE_SCHEMECOLOR_INDEX" val="5"/>
  <p:tag name="KSO_WM_UNIT_TEXT_FILL_TYPE" val="1"/>
  <p:tag name="KSO_WM_UNIT_USESOURCEFORMAT_APPLY" val="1"/>
  <p:tag name="KSO_WM_DIAGRAM_VIRTUALLY_FRAME" val="{&quot;height&quot;:427.32503937007885,&quot;left&quot;:6.72503937007873,&quot;top&quot;:100.77503937007872,&quot;width&quot;:877.9999606299212}"/>
</p:tagLst>
</file>

<file path=ppt/tags/tag112.xml><?xml version="1.0" encoding="utf-8"?>
<p:tagLst xmlns:p="http://schemas.openxmlformats.org/presentationml/2006/main">
  <p:tag name="PA" val="v5.2.5"/>
  <p:tag name="KSO_WM_UNIT_PRESET_TEXT" val="单击此处添加文本具体内容，简明扼要地阐述你的观点"/>
  <p:tag name="KSO_WM_UNIT_NOCLEAR" val="0"/>
  <p:tag name="KSO_WM_UNIT_SHOW_EDIT_AREA_INDICATION" val="0"/>
  <p:tag name="KSO_WM_UNIT_VALUE" val="34"/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DIAGRAM_GROUP_CODE" val="r1-1"/>
  <p:tag name="KSO_WM_UNIT_TYPE" val="r_v"/>
  <p:tag name="KSO_WM_UNIT_INDEX" val="1_1"/>
  <p:tag name="KSO_WM_UNIT_ID" val="diagram20188038_2*r_v*1_1"/>
  <p:tag name="KSO_WM_TEMPLATE_CATEGORY" val="diagram"/>
  <p:tag name="KSO_WM_TEMPLATE_INDEX" val="20188038"/>
  <p:tag name="KSO_WM_UNIT_LAYERLEVEL" val="1_1"/>
  <p:tag name="KSO_WM_TAG_VERSION" val="1.0"/>
  <p:tag name="KSO_WM_BEAUTIFY_FLAG" val="#wm#"/>
  <p:tag name="KSO_WM_UNIT_DIAGRAM_CONTRAST_TITLE_CNT" val="2"/>
  <p:tag name="KSO_WM_UNIT_DIAGRAM_DIMENSION_TITLE_CNT" val="2"/>
  <p:tag name="KSO_WM_UNIT_TEXT_FILL_FORE_SCHEMECOLOR_INDEX" val="13"/>
  <p:tag name="KSO_WM_UNIT_TEXT_FILL_TYPE" val="1"/>
  <p:tag name="KSO_WM_UNIT_USESOURCEFORMAT_APPLY" val="1"/>
  <p:tag name="KSO_WM_DIAGRAM_VIRTUALLY_FRAME" val="{&quot;height&quot;:427.32503937007885,&quot;left&quot;:6.72503937007873,&quot;top&quot;:100.77503937007872,&quot;width&quot;:877.9999606299212}"/>
</p:tagLst>
</file>

<file path=ppt/tags/tag113.xml><?xml version="1.0" encoding="utf-8"?>
<p:tagLst xmlns:p="http://schemas.openxmlformats.org/presentationml/2006/main">
  <p:tag name="PA" val="v5.2.5"/>
  <p:tag name="KSO_WM_UNIT_PRESET_TEXT" val="单击此处添加标题"/>
  <p:tag name="KSO_WM_UNIT_NOCLEAR" val="0"/>
  <p:tag name="KSO_WM_UNIT_SHOW_EDIT_AREA_INDICATION" val="0"/>
  <p:tag name="KSO_WM_UNIT_VALUE" val="10"/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DIAGRAM_GROUP_CODE" val="r1-1"/>
  <p:tag name="KSO_WM_UNIT_TYPE" val="r_t"/>
  <p:tag name="KSO_WM_UNIT_INDEX" val="1_2"/>
  <p:tag name="KSO_WM_UNIT_ID" val="diagram20188038_2*r_t*1_2"/>
  <p:tag name="KSO_WM_TEMPLATE_CATEGORY" val="diagram"/>
  <p:tag name="KSO_WM_TEMPLATE_INDEX" val="20188038"/>
  <p:tag name="KSO_WM_UNIT_LAYERLEVEL" val="1_1"/>
  <p:tag name="KSO_WM_TAG_VERSION" val="1.0"/>
  <p:tag name="KSO_WM_BEAUTIFY_FLAG" val="#wm#"/>
  <p:tag name="KSO_WM_UNIT_DIAGRAM_CONTRAST_TITLE_CNT" val="2"/>
  <p:tag name="KSO_WM_UNIT_DIAGRAM_DIMENSION_TITLE_CNT" val="2"/>
  <p:tag name="KSO_WM_UNIT_TEXT_FILL_FORE_SCHEMECOLOR_INDEX" val="9"/>
  <p:tag name="KSO_WM_UNIT_TEXT_FILL_TYPE" val="1"/>
  <p:tag name="KSO_WM_UNIT_USESOURCEFORMAT_APPLY" val="1"/>
  <p:tag name="KSO_WM_DIAGRAM_VIRTUALLY_FRAME" val="{&quot;height&quot;:427.32503937007885,&quot;left&quot;:6.72503937007873,&quot;top&quot;:100.77503937007872,&quot;width&quot;:877.9999606299212}"/>
</p:tagLst>
</file>

<file path=ppt/tags/tag1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15.xml><?xml version="1.0" encoding="utf-8"?>
<p:tagLst xmlns:p="http://schemas.openxmlformats.org/presentationml/2006/main">
  <p:tag name="PA" val="v5.2.5"/>
  <p:tag name="KSO_WM_UNIT_PRESET_TEXT" val="单击此处添加标题"/>
  <p:tag name="KSO_WM_UNIT_NOCLEAR" val="0"/>
  <p:tag name="KSO_WM_UNIT_SHOW_EDIT_AREA_INDICATION" val="0"/>
  <p:tag name="KSO_WM_UNIT_VALUE" val="10"/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DIAGRAM_GROUP_CODE" val="r1-1"/>
  <p:tag name="KSO_WM_UNIT_TYPE" val="r_t"/>
  <p:tag name="KSO_WM_UNIT_INDEX" val="1_2"/>
  <p:tag name="KSO_WM_UNIT_ID" val="diagram20188038_2*r_t*1_2"/>
  <p:tag name="KSO_WM_TEMPLATE_CATEGORY" val="diagram"/>
  <p:tag name="KSO_WM_TEMPLATE_INDEX" val="20188038"/>
  <p:tag name="KSO_WM_UNIT_LAYERLEVEL" val="1_1"/>
  <p:tag name="KSO_WM_TAG_VERSION" val="1.0"/>
  <p:tag name="KSO_WM_UNIT_DIAGRAM_CONTRAST_TITLE_CNT" val="2"/>
  <p:tag name="KSO_WM_UNIT_DIAGRAM_DIMENSION_TITLE_CNT" val="2"/>
  <p:tag name="KSO_WM_UNIT_TEXT_FILL_FORE_SCHEMECOLOR_INDEX" val="9"/>
  <p:tag name="KSO_WM_UNIT_TEXT_FILL_TYPE" val="1"/>
  <p:tag name="KSO_WM_UNIT_USESOURCEFORMAT_APPLY" val="1"/>
  <p:tag name="KSO_WM_DIAGRAM_VIRTUALLY_FRAME" val="{&quot;height&quot;:427.32503937007885,&quot;left&quot;:6.72503937007873,&quot;top&quot;:100.77503937007872,&quot;width&quot;:877.9999606299212}"/>
</p:tagLst>
</file>

<file path=ppt/tags/tag116.xml><?xml version="1.0" encoding="utf-8"?>
<p:tagLst xmlns:p="http://schemas.openxmlformats.org/presentationml/2006/main">
  <p:tag name="KSO_WM_BEAUTIFY_FLAG" val="#wm#"/>
  <p:tag name="KSO_WM_TEMPLATE_CATEGORY" val="diagram"/>
  <p:tag name="KSO_WM_TEMPLATE_INDEX" val="20188038"/>
  <p:tag name="KSO_WM_SLIDE_ID" val="diagram20188038_2"/>
  <p:tag name="KSO_WM_TEMPLATE_SUBCATEGORY" val="0"/>
  <p:tag name="KSO_WM_TEMPLATE_MASTER_TYPE" val="0"/>
  <p:tag name="KSO_WM_TEMPLATE_COLOR_TYPE" val="0"/>
  <p:tag name="KSO_WM_SLIDE_TYPE" val="text"/>
  <p:tag name="KSO_WM_SLIDE_SUBTYPE" val="diag"/>
  <p:tag name="KSO_WM_SLIDE_ITEM_CNT" val="4"/>
  <p:tag name="KSO_WM_SLIDE_INDEX" val="2"/>
  <p:tag name="KSO_WM_TEMPLATE_MASTER_THUMB_INDEX" val="0"/>
  <p:tag name="KSO_WM_UNIT_SHOW_EDIT_AREA_INDICATION" val="0"/>
  <p:tag name="KSO_WM_SLIDE_SIZE" val="835.027*540"/>
  <p:tag name="KSO_WM_SLIDE_POSITION" val="56.1324*0"/>
  <p:tag name="KSO_WM_DIAGRAM_GROUP_CODE" val="r1-1"/>
  <p:tag name="KSO_WM_SLIDE_DIAGTYPE" val="r"/>
  <p:tag name="KSO_WM_TAG_VERSION" val="1.0"/>
  <p:tag name="KSO_WM_SLIDE_LAYOUT" val="r"/>
  <p:tag name="KSO_WM_SLIDE_LAYOUT_CNT" val="1"/>
</p:tagLst>
</file>

<file path=ppt/tags/tag1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DIAGRAM_GROUP_CODE" val="r1-1"/>
  <p:tag name="KSO_WM_UNIT_TYPE" val="r_i"/>
  <p:tag name="KSO_WM_UNIT_INDEX" val="1_59"/>
  <p:tag name="KSO_WM_UNIT_ID" val="diagram20188038_2*r_i*1_59"/>
  <p:tag name="KSO_WM_TEMPLATE_CATEGORY" val="diagram"/>
  <p:tag name="KSO_WM_TEMPLATE_INDEX" val="20188038"/>
  <p:tag name="KSO_WM_UNIT_LAYERLEVEL" val="1_1"/>
  <p:tag name="KSO_WM_TAG_VERSION" val="1.0"/>
  <p:tag name="KSO_WM_BEAUTIFY_FLAG" val="#wm#"/>
  <p:tag name="KSO_WM_UNIT_DIAGRAM_CONTRAST_TITLE_CNT" val="2"/>
  <p:tag name="KSO_WM_UNIT_DIAGRAM_DIMENSION_TITLE_CNT" val="2"/>
  <p:tag name="KSO_WM_UNIT_LINE_FORE_SCHEMECOLOR_INDEX" val="14"/>
  <p:tag name="KSO_WM_UNIT_LINE_FILL_TYPE" val="2"/>
  <p:tag name="KSO_WM_UNIT_USESOURCEFORMAT_APPLY" val="1"/>
  <p:tag name="KSO_WM_DIAGRAM_VIRTUALLY_FRAME" val="{&quot;height&quot;:444.25,&quot;left&quot;:-15.45,&quot;top&quot;:87.9,&quot;width&quot;:900.175}"/>
</p:tagLst>
</file>

<file path=ppt/tags/tag1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DIAGRAM_GROUP_CODE" val="r1-1"/>
  <p:tag name="KSO_WM_UNIT_TYPE" val="r_i"/>
  <p:tag name="KSO_WM_UNIT_INDEX" val="1_61"/>
  <p:tag name="KSO_WM_UNIT_ID" val="diagram20188038_2*r_i*1_61"/>
  <p:tag name="KSO_WM_TEMPLATE_CATEGORY" val="diagram"/>
  <p:tag name="KSO_WM_TEMPLATE_INDEX" val="20188038"/>
  <p:tag name="KSO_WM_UNIT_LAYERLEVEL" val="1_1"/>
  <p:tag name="KSO_WM_TAG_VERSION" val="1.0"/>
  <p:tag name="KSO_WM_BEAUTIFY_FLAG" val="#wm#"/>
  <p:tag name="KSO_WM_UNIT_DIAGRAM_CONTRAST_TITLE_CNT" val="2"/>
  <p:tag name="KSO_WM_UNIT_DIAGRAM_DIMENSION_TITLE_CNT" val="2"/>
  <p:tag name="KSO_WM_UNIT_FILL_FORE_SCHEMECOLOR_INDEX" val="14"/>
  <p:tag name="KSO_WM_UNIT_FILL_TYPE" val="1"/>
  <p:tag name="KSO_WM_UNIT_TEXT_FILL_FORE_SCHEMECOLOR_INDEX" val="2"/>
  <p:tag name="KSO_WM_UNIT_TEXT_FILL_TYPE" val="1"/>
  <p:tag name="KSO_WM_UNIT_USESOURCEFORMAT_APPLY" val="1"/>
  <p:tag name="KSO_WM_DIAGRAM_VIRTUALLY_FRAME" val="{&quot;height&quot;:444.25,&quot;left&quot;:-15.45,&quot;top&quot;:87.9,&quot;width&quot;:900.175}"/>
</p:tagLst>
</file>

<file path=ppt/tags/tag119.xml><?xml version="1.0" encoding="utf-8"?>
<p:tagLst xmlns:p="http://schemas.openxmlformats.org/presentationml/2006/main">
  <p:tag name="PA" val="v5.2.5"/>
  <p:tag name="KSO_WM_UNIT_PRESET_TEXT" val="单击此处添加标题"/>
  <p:tag name="KSO_WM_UNIT_NOCLEAR" val="0"/>
  <p:tag name="KSO_WM_UNIT_SHOW_EDIT_AREA_INDICATION" val="0"/>
  <p:tag name="KSO_WM_UNIT_VALUE" val="10"/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DIAGRAM_GROUP_CODE" val="r1-1"/>
  <p:tag name="KSO_WM_UNIT_TYPE" val="r_t"/>
  <p:tag name="KSO_WM_UNIT_INDEX" val="1_1"/>
  <p:tag name="KSO_WM_UNIT_ID" val="diagram20188038_2*r_t*1_1"/>
  <p:tag name="KSO_WM_TEMPLATE_CATEGORY" val="diagram"/>
  <p:tag name="KSO_WM_TEMPLATE_INDEX" val="20188038"/>
  <p:tag name="KSO_WM_UNIT_LAYERLEVEL" val="1_1"/>
  <p:tag name="KSO_WM_TAG_VERSION" val="1.0"/>
  <p:tag name="KSO_WM_BEAUTIFY_FLAG" val="#wm#"/>
  <p:tag name="KSO_WM_UNIT_DIAGRAM_CONTRAST_TITLE_CNT" val="2"/>
  <p:tag name="KSO_WM_UNIT_DIAGRAM_DIMENSION_TITLE_CNT" val="2"/>
  <p:tag name="KSO_WM_UNIT_TEXT_FILL_FORE_SCHEMECOLOR_INDEX" val="5"/>
  <p:tag name="KSO_WM_UNIT_TEXT_FILL_TYPE" val="1"/>
  <p:tag name="KSO_WM_UNIT_USESOURCEFORMAT_APPLY" val="1"/>
  <p:tag name="KSO_WM_DIAGRAM_VIRTUALLY_FRAME" val="{&quot;height&quot;:444.25,&quot;left&quot;:-15.45,&quot;top&quot;:87.9,&quot;width&quot;:900.175}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PA" val="v5.2.5"/>
  <p:tag name="KSO_WM_UNIT_PRESET_TEXT" val="单击此处添加文本具体内容，简明扼要地阐述你的观点"/>
  <p:tag name="KSO_WM_UNIT_NOCLEAR" val="0"/>
  <p:tag name="KSO_WM_UNIT_SHOW_EDIT_AREA_INDICATION" val="0"/>
  <p:tag name="KSO_WM_UNIT_VALUE" val="34"/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DIAGRAM_GROUP_CODE" val="r1-1"/>
  <p:tag name="KSO_WM_UNIT_TYPE" val="r_v"/>
  <p:tag name="KSO_WM_UNIT_INDEX" val="1_1"/>
  <p:tag name="KSO_WM_UNIT_ID" val="diagram20188038_2*r_v*1_1"/>
  <p:tag name="KSO_WM_TEMPLATE_CATEGORY" val="diagram"/>
  <p:tag name="KSO_WM_TEMPLATE_INDEX" val="20188038"/>
  <p:tag name="KSO_WM_UNIT_LAYERLEVEL" val="1_1"/>
  <p:tag name="KSO_WM_TAG_VERSION" val="1.0"/>
  <p:tag name="KSO_WM_BEAUTIFY_FLAG" val="#wm#"/>
  <p:tag name="KSO_WM_UNIT_DIAGRAM_CONTRAST_TITLE_CNT" val="2"/>
  <p:tag name="KSO_WM_UNIT_DIAGRAM_DIMENSION_TITLE_CNT" val="2"/>
  <p:tag name="KSO_WM_UNIT_TEXT_FILL_FORE_SCHEMECOLOR_INDEX" val="13"/>
  <p:tag name="KSO_WM_UNIT_TEXT_FILL_TYPE" val="1"/>
  <p:tag name="KSO_WM_UNIT_USESOURCEFORMAT_APPLY" val="1"/>
  <p:tag name="KSO_WM_DIAGRAM_VIRTUALLY_FRAME" val="{&quot;height&quot;:444.25,&quot;left&quot;:-15.45,&quot;top&quot;:87.9,&quot;width&quot;:900.175}"/>
</p:tagLst>
</file>

<file path=ppt/tags/tag121.xml><?xml version="1.0" encoding="utf-8"?>
<p:tagLst xmlns:p="http://schemas.openxmlformats.org/presentationml/2006/main">
  <p:tag name="PA" val="v5.2.5"/>
  <p:tag name="KSO_WM_UNIT_PRESET_TEXT" val="单击此处添加标题"/>
  <p:tag name="KSO_WM_UNIT_NOCLEAR" val="0"/>
  <p:tag name="KSO_WM_UNIT_SHOW_EDIT_AREA_INDICATION" val="0"/>
  <p:tag name="KSO_WM_UNIT_VALUE" val="10"/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DIAGRAM_GROUP_CODE" val="r1-1"/>
  <p:tag name="KSO_WM_UNIT_TYPE" val="r_t"/>
  <p:tag name="KSO_WM_UNIT_INDEX" val="1_2"/>
  <p:tag name="KSO_WM_UNIT_ID" val="diagram20188038_2*r_t*1_2"/>
  <p:tag name="KSO_WM_TEMPLATE_CATEGORY" val="diagram"/>
  <p:tag name="KSO_WM_TEMPLATE_INDEX" val="20188038"/>
  <p:tag name="KSO_WM_UNIT_LAYERLEVEL" val="1_1"/>
  <p:tag name="KSO_WM_TAG_VERSION" val="1.0"/>
  <p:tag name="KSO_WM_BEAUTIFY_FLAG" val="#wm#"/>
  <p:tag name="KSO_WM_UNIT_DIAGRAM_CONTRAST_TITLE_CNT" val="2"/>
  <p:tag name="KSO_WM_UNIT_DIAGRAM_DIMENSION_TITLE_CNT" val="2"/>
  <p:tag name="KSO_WM_UNIT_TEXT_FILL_FORE_SCHEMECOLOR_INDEX" val="9"/>
  <p:tag name="KSO_WM_UNIT_TEXT_FILL_TYPE" val="1"/>
  <p:tag name="KSO_WM_UNIT_USESOURCEFORMAT_APPLY" val="1"/>
  <p:tag name="KSO_WM_DIAGRAM_VIRTUALLY_FRAME" val="{&quot;height&quot;:444.25,&quot;left&quot;:-15.45,&quot;top&quot;:87.9,&quot;width&quot;:900.175}"/>
</p:tagLst>
</file>

<file path=ppt/tags/tag1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23.xml><?xml version="1.0" encoding="utf-8"?>
<p:tagLst xmlns:p="http://schemas.openxmlformats.org/presentationml/2006/main">
  <p:tag name="PA" val="v5.2.5"/>
  <p:tag name="KSO_WM_UNIT_PRESET_TEXT" val="单击此处添加标题"/>
  <p:tag name="KSO_WM_UNIT_NOCLEAR" val="0"/>
  <p:tag name="KSO_WM_UNIT_SHOW_EDIT_AREA_INDICATION" val="0"/>
  <p:tag name="KSO_WM_UNIT_VALUE" val="10"/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DIAGRAM_GROUP_CODE" val="r1-1"/>
  <p:tag name="KSO_WM_UNIT_TYPE" val="r_t"/>
  <p:tag name="KSO_WM_UNIT_INDEX" val="1_2"/>
  <p:tag name="KSO_WM_UNIT_ID" val="diagram20188038_2*r_t*1_2"/>
  <p:tag name="KSO_WM_TEMPLATE_CATEGORY" val="diagram"/>
  <p:tag name="KSO_WM_TEMPLATE_INDEX" val="20188038"/>
  <p:tag name="KSO_WM_UNIT_LAYERLEVEL" val="1_1"/>
  <p:tag name="KSO_WM_TAG_VERSION" val="1.0"/>
  <p:tag name="KSO_WM_UNIT_DIAGRAM_CONTRAST_TITLE_CNT" val="2"/>
  <p:tag name="KSO_WM_UNIT_DIAGRAM_DIMENSION_TITLE_CNT" val="2"/>
  <p:tag name="KSO_WM_UNIT_TEXT_FILL_FORE_SCHEMECOLOR_INDEX" val="9"/>
  <p:tag name="KSO_WM_UNIT_TEXT_FILL_TYPE" val="1"/>
  <p:tag name="KSO_WM_UNIT_USESOURCEFORMAT_APPLY" val="1"/>
  <p:tag name="KSO_WM_DIAGRAM_VIRTUALLY_FRAME" val="{&quot;height&quot;:433.9,&quot;left&quot;:-15.45,&quot;top&quot;:98.25,&quot;width&quot;:900.175}"/>
</p:tagLst>
</file>

<file path=ppt/tags/tag124.xml><?xml version="1.0" encoding="utf-8"?>
<p:tagLst xmlns:p="http://schemas.openxmlformats.org/presentationml/2006/main">
  <p:tag name="KSO_WM_BEAUTIFY_FLAG" val="#wm#"/>
  <p:tag name="KSO_WM_TEMPLATE_CATEGORY" val="diagram"/>
  <p:tag name="KSO_WM_TEMPLATE_INDEX" val="20188038"/>
  <p:tag name="KSO_WM_SLIDE_ID" val="diagram20188038_2"/>
  <p:tag name="KSO_WM_TEMPLATE_SUBCATEGORY" val="0"/>
  <p:tag name="KSO_WM_TEMPLATE_MASTER_TYPE" val="0"/>
  <p:tag name="KSO_WM_TEMPLATE_COLOR_TYPE" val="0"/>
  <p:tag name="KSO_WM_SLIDE_TYPE" val="text"/>
  <p:tag name="KSO_WM_SLIDE_SUBTYPE" val="diag"/>
  <p:tag name="KSO_WM_SLIDE_ITEM_CNT" val="4"/>
  <p:tag name="KSO_WM_SLIDE_INDEX" val="2"/>
  <p:tag name="KSO_WM_TEMPLATE_MASTER_THUMB_INDEX" val="0"/>
  <p:tag name="KSO_WM_UNIT_SHOW_EDIT_AREA_INDICATION" val="0"/>
  <p:tag name="KSO_WM_SLIDE_SIZE" val="835.027*540"/>
  <p:tag name="KSO_WM_SLIDE_POSITION" val="56.1324*0"/>
  <p:tag name="KSO_WM_DIAGRAM_GROUP_CODE" val="r1-1"/>
  <p:tag name="KSO_WM_SLIDE_DIAGTYPE" val="r"/>
  <p:tag name="KSO_WM_TAG_VERSION" val="1.0"/>
  <p:tag name="KSO_WM_SLIDE_LAYOUT" val="r"/>
  <p:tag name="KSO_WM_SLIDE_LAYOUT_CNT" val="1"/>
</p:tagLst>
</file>

<file path=ppt/tags/tag125.xml><?xml version="1.0" encoding="utf-8"?>
<p:tagLst xmlns:p="http://schemas.openxmlformats.org/presentationml/2006/main">
  <p:tag name="KSO_WM_UNIT_ISCONTENTSTITLE" val="0"/>
  <p:tag name="KSO_WM_UNIT_ISNUMDGMTITLE" val="0"/>
  <p:tag name="KSO_WM_UNIT_NOCLEAR" val="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4319_43*a*1"/>
  <p:tag name="KSO_WM_TEMPLATE_CATEGORY" val="custom"/>
  <p:tag name="KSO_WM_TEMPLATE_INDEX" val="20204319"/>
  <p:tag name="KSO_WM_UNIT_LAYERLEVEL" val="1"/>
  <p:tag name="KSO_WM_TAG_VERSION" val="1.0"/>
  <p:tag name="KSO_WM_BEAUTIFY_FLAG" val="#wm#"/>
  <p:tag name="KSO_WM_UNIT_PRESET_TEXT" val="THANKS"/>
</p:tagLst>
</file>

<file path=ppt/tags/tag126.xml><?xml version="1.0" encoding="utf-8"?>
<p:tagLst xmlns:p="http://schemas.openxmlformats.org/presentationml/2006/main">
  <p:tag name="KSO_WM_SLIDE_ID" val="custom20204319_43"/>
  <p:tag name="KSO_WM_TEMPLATE_SUBCATEGORY" val="0"/>
  <p:tag name="KSO_WM_TEMPLATE_MASTER_TYPE" val="1"/>
  <p:tag name="KSO_WM_TEMPLATE_COLOR_TYPE" val="1"/>
  <p:tag name="KSO_WM_SLIDE_TYPE" val="endPage"/>
  <p:tag name="KSO_WM_SLIDE_SUBTYPE" val="pureTxt"/>
  <p:tag name="KSO_WM_SLIDE_ITEM_CNT" val="0"/>
  <p:tag name="KSO_WM_SLIDE_INDEX" val="43"/>
  <p:tag name="KSO_WM_TAG_VERSION" val="1.0"/>
  <p:tag name="KSO_WM_BEAUTIFY_FLAG" val="#wm#"/>
  <p:tag name="KSO_WM_TEMPLATE_CATEGORY" val="custom"/>
  <p:tag name="KSO_WM_TEMPLATE_INDEX" val="20204319"/>
  <p:tag name="KSO_WM_SLIDE_LAYOUT" val="a_b"/>
  <p:tag name="KSO_WM_SLIDE_LAYOUT_CNT" val="1_1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4.xml><?xml version="1.0" encoding="utf-8"?>
<p:tagLst xmlns:p="http://schemas.openxmlformats.org/presentationml/2006/main">
  <p:tag name="commondata" val="eyJoZGlkIjoiOWI5YTRjYWRlYTIxNTAyZTRiNjM2MDNjMmQ3MjVkZWQifQ==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58.xml><?xml version="1.0" encoding="utf-8"?>
<p:tagLst xmlns:p="http://schemas.openxmlformats.org/presentationml/2006/main">
  <p:tag name="KSO_WM_UNIT_ISCONTENTSTITLE" val="1"/>
  <p:tag name="KSO_WM_UNIT_NOCLEAR" val="0"/>
  <p:tag name="KSO_WM_UNIT_VALUE" val="3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custom20204533_4*a*1"/>
  <p:tag name="KSO_WM_TEMPLATE_CATEGORY" val="custom"/>
  <p:tag name="KSO_WM_TEMPLATE_INDEX" val="20204533"/>
  <p:tag name="KSO_WM_UNIT_LAYERLEVEL" val="1"/>
  <p:tag name="KSO_WM_TAG_VERSION" val="1.0"/>
  <p:tag name="KSO_WM_BEAUTIFY_FLAG" val="#wm#"/>
  <p:tag name="KSO_WM_UNIT_PRESET_TEXT" val="目录"/>
  <p:tag name="KSO_WM_UNIT_TEXT_FILL_FORE_SCHEMECOLOR_INDEX" val="13"/>
  <p:tag name="KSO_WM_UNIT_TEXT_FILL_TYPE" val="1"/>
  <p:tag name="KSO_WM_UNIT_USESOURCEFORMAT_APPLY" val="1"/>
</p:tagLst>
</file>

<file path=ppt/tags/tag59.xml><?xml version="1.0" encoding="utf-8"?>
<p:tagLst xmlns:p="http://schemas.openxmlformats.org/presentationml/2006/main">
  <p:tag name="KSO_WM_DIAGRAM_VIRTUALLY_FRAME" val="{&quot;height&quot;:352.6,&quot;left&quot;:486.8250393700787,&quot;top&quot;:123.17503937007874,&quot;width&quot;:292.8968503937008}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1_1"/>
  <p:tag name="KSO_WM_UNIT_ID" val="custom20204533_4*l_h_i*1_1_1"/>
  <p:tag name="KSO_WM_TEMPLATE_CATEGORY" val="custom"/>
  <p:tag name="KSO_WM_TEMPLATE_INDEX" val="20204533"/>
  <p:tag name="KSO_WM_UNIT_LAYERLEVEL" val="1_1_1"/>
  <p:tag name="KSO_WM_TAG_VERSION" val="1.0"/>
  <p:tag name="KSO_WM_BEAUTIFY_FLAG" val="#wm#"/>
  <p:tag name="KSO_WM_UNIT_TEXT_FILL_FORE_SCHEMECOLOR_INDEX" val="5"/>
  <p:tag name="KSO_WM_UNIT_TEXT_FILL_TYPE" val="1"/>
  <p:tag name="KSO_WM_UNIT_USESOURCEFORMAT_APPLY" val="1"/>
  <p:tag name="KSO_WM_DIAGRAM_VIRTUALLY_FRAME" val="{&quot;height&quot;:352.6,&quot;left&quot;:486.8250393700787,&quot;top&quot;:123.17503937007874,&quot;width&quot;:292.8968503937008}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custom20204533_4*l_h_i*1_1_1"/>
  <p:tag name="KSO_WM_TEMPLATE_CATEGORY" val="custom"/>
  <p:tag name="KSO_WM_TEMPLATE_INDEX" val="20204533"/>
  <p:tag name="KSO_WM_UNIT_LAYERLEVEL" val="1_1_1"/>
  <p:tag name="KSO_WM_TAG_VERSION" val="1.0"/>
  <p:tag name="KSO_WM_BEAUTIFY_FLAG" val="#wm#"/>
  <p:tag name="KSO_WM_UNIT_LINE_FORE_SCHEMECOLOR_INDEX" val="5"/>
  <p:tag name="KSO_WM_UNIT_LINE_FILL_TYPE" val="2"/>
  <p:tag name="KSO_WM_UNIT_USESOURCEFORMAT_APPLY" val="1"/>
  <p:tag name="KSO_WM_DIAGRAM_VIRTUALLY_FRAME" val="{&quot;height&quot;:352.6,&quot;left&quot;:486.8250393700787,&quot;top&quot;:123.17503937007874,&quot;width&quot;:292.8968503937008}"/>
</p:tagLst>
</file>

<file path=ppt/tags/tag62.xml><?xml version="1.0" encoding="utf-8"?>
<p:tagLst xmlns:p="http://schemas.openxmlformats.org/presentationml/2006/main">
  <p:tag name="KSO_WM_DIAGRAM_VIRTUALLY_FRAME" val="{&quot;height&quot;:352.6,&quot;left&quot;:486.8250393700787,&quot;top&quot;:123.17503937007874,&quot;width&quot;:292.8968503937008}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2_1"/>
  <p:tag name="KSO_WM_UNIT_ID" val="custom20204533_4*l_h_i*1_2_1"/>
  <p:tag name="KSO_WM_TEMPLATE_CATEGORY" val="custom"/>
  <p:tag name="KSO_WM_TEMPLATE_INDEX" val="20204533"/>
  <p:tag name="KSO_WM_UNIT_LAYERLEVEL" val="1_1_1"/>
  <p:tag name="KSO_WM_TAG_VERSION" val="1.0"/>
  <p:tag name="KSO_WM_BEAUTIFY_FLAG" val="#wm#"/>
  <p:tag name="KSO_WM_UNIT_TEXT_FILL_FORE_SCHEMECOLOR_INDEX" val="5"/>
  <p:tag name="KSO_WM_UNIT_TEXT_FILL_TYPE" val="1"/>
  <p:tag name="KSO_WM_UNIT_USESOURCEFORMAT_APPLY" val="1"/>
  <p:tag name="KSO_WM_DIAGRAM_VIRTUALLY_FRAME" val="{&quot;height&quot;:352.6,&quot;left&quot;:486.8250393700787,&quot;top&quot;:123.17503937007874,&quot;width&quot;:292.8968503937008}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custom20204533_4*l_h_i*1_2_1"/>
  <p:tag name="KSO_WM_TEMPLATE_CATEGORY" val="custom"/>
  <p:tag name="KSO_WM_TEMPLATE_INDEX" val="20204533"/>
  <p:tag name="KSO_WM_UNIT_LAYERLEVEL" val="1_1_1"/>
  <p:tag name="KSO_WM_TAG_VERSION" val="1.0"/>
  <p:tag name="KSO_WM_BEAUTIFY_FLAG" val="#wm#"/>
  <p:tag name="KSO_WM_UNIT_LINE_FORE_SCHEMECOLOR_INDEX" val="5"/>
  <p:tag name="KSO_WM_UNIT_LINE_FILL_TYPE" val="2"/>
  <p:tag name="KSO_WM_UNIT_USESOURCEFORMAT_APPLY" val="1"/>
  <p:tag name="KSO_WM_DIAGRAM_VIRTUALLY_FRAME" val="{&quot;height&quot;:352.6,&quot;left&quot;:486.8250393700787,&quot;top&quot;:123.17503937007874,&quot;width&quot;:292.8968503937008}"/>
</p:tagLst>
</file>

<file path=ppt/tags/tag65.xml><?xml version="1.0" encoding="utf-8"?>
<p:tagLst xmlns:p="http://schemas.openxmlformats.org/presentationml/2006/main">
  <p:tag name="KSO_WM_SLIDE_ID" val="custom20204533_4"/>
  <p:tag name="KSO_WM_TEMPLATE_SUBCATEGORY" val="0"/>
  <p:tag name="KSO_WM_TEMPLATE_MASTER_TYPE" val="1"/>
  <p:tag name="KSO_WM_TEMPLATE_COLOR_TYPE" val="1"/>
  <p:tag name="KSO_WM_SLIDE_TYPE" val="contents"/>
  <p:tag name="KSO_WM_SLIDE_SUBTYPE" val="diag"/>
  <p:tag name="KSO_WM_SLIDE_ITEM_CNT" val="4"/>
  <p:tag name="KSO_WM_SLIDE_INDEX" val="4"/>
  <p:tag name="KSO_WM_DIAGRAM_GROUP_CODE" val="l1-1"/>
  <p:tag name="KSO_WM_SLIDE_DIAGTYPE" val="l"/>
  <p:tag name="KSO_WM_TAG_VERSION" val="1.0"/>
  <p:tag name="KSO_WM_BEAUTIFY_FLAG" val="#wm#"/>
  <p:tag name="KSO_WM_TEMPLATE_CATEGORY" val="custom"/>
  <p:tag name="KSO_WM_TEMPLATE_INDEX" val="20204533"/>
  <p:tag name="KSO_WM_SLIDE_LAYOUT" val="a_l"/>
  <p:tag name="KSO_WM_SLIDE_LAYOUT_CNT" val="1_1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7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8.xml><?xml version="1.0" encoding="utf-8"?>
<p:tagLst xmlns:p="http://schemas.openxmlformats.org/presentationml/2006/main">
  <p:tag name="KSO_WM_BEAUTIFY_FLAG" val="#wm#"/>
  <p:tag name="KSO_WM_TEMPLATE_CATEGORY" val="diagram"/>
  <p:tag name="KSO_WM_TEMPLATE_INDEX" val="20198904"/>
  <p:tag name="KSO_WM_SLIDE_ID" val="diagram20198904_3"/>
  <p:tag name="KSO_WM_TEMPLATE_SUBCATEGORY" val="0"/>
  <p:tag name="KSO_WM_SLIDE_TYPE" val="text"/>
  <p:tag name="KSO_WM_SLIDE_SUBTYPE" val="diag"/>
  <p:tag name="KSO_WM_SLIDE_ITEM_CNT" val="4"/>
  <p:tag name="KSO_WM_SLIDE_INDEX" val="3"/>
  <p:tag name="KSO_WM_SLIDE_SIZE" val="818.384*328.2"/>
  <p:tag name="KSO_WM_SLIDE_POSITION" val="75.0879*161.2"/>
  <p:tag name="KSO_WM_DIAGRAM_GROUP_CODE" val="q1-1"/>
  <p:tag name="KSO_WM_SLIDE_DIAGTYPE" val="q"/>
  <p:tag name="KSO_WM_TAG_VERSION" val="1.0"/>
  <p:tag name="KSO_WM_SLIDE_LAYOUT" val="a_b_q"/>
  <p:tag name="KSO_WM_SLIDE_LAYOUT_CNT" val="1_1_1"/>
</p:tagLst>
</file>

<file path=ppt/tags/tag69.xml><?xml version="1.0" encoding="utf-8"?>
<p:tagLst xmlns:p="http://schemas.openxmlformats.org/presentationml/2006/main">
  <p:tag name="KSO_WM_UNIT_ISCONTENTSTITLE" val="0"/>
  <p:tag name="KSO_WM_UNIT_PRESET_TEXT" val="单击此处添加标题"/>
  <p:tag name="KSO_WM_UNIT_NOCLEAR" val="0"/>
  <p:tag name="KSO_WM_UNIT_SHOW_EDIT_AREA_INDICATION" val="1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3*a*1"/>
  <p:tag name="KSO_WM_TEMPLATE_CATEGORY" val="custom"/>
  <p:tag name="KSO_WM_TEMPLATE_INDEX" val="20205081"/>
  <p:tag name="KSO_WM_UNIT_LAYERLEVEL" val="1"/>
  <p:tag name="KSO_WM_TAG_VERSION" val="1.0"/>
  <p:tag name="KSO_WM_BEAUTIFY_FLAG" val="#wm#"/>
  <p:tag name="KSO_WM_UNIT_ISNUMDGMTITLE" val="0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KSO_WM_SLIDE_ID" val="custom20205081_13"/>
  <p:tag name="KSO_WM_TEMPLATE_SUBCATEGORY" val="19"/>
  <p:tag name="KSO_WM_TEMPLATE_MASTER_TYPE" val="0"/>
  <p:tag name="KSO_WM_TEMPLATE_COLOR_TYPE" val="1"/>
  <p:tag name="KSO_WM_SLIDE_ITEM_CNT" val="0"/>
  <p:tag name="KSO_WM_SLIDE_INDEX" val="13"/>
  <p:tag name="KSO_WM_TAG_VERSION" val="1.0"/>
  <p:tag name="KSO_WM_SLIDE_TYPE" val="text"/>
  <p:tag name="KSO_WM_SLIDE_SUBTYPE" val="pureTxt"/>
  <p:tag name="KSO_WM_SLIDE_SIZE" val="863*444"/>
  <p:tag name="KSO_WM_SLIDE_POSITION" val="47*47"/>
  <p:tag name="KSO_WM_SLIDE_LAYOUT" val="a_f"/>
  <p:tag name="KSO_WM_SLIDE_LAYOUT_CNT" val="1_1"/>
  <p:tag name="KSO_WM_UNIT_SHOW_EDIT_AREA_INDICATION" val="1"/>
</p:tagLst>
</file>

<file path=ppt/tags/tag72.xml><?xml version="1.0" encoding="utf-8"?>
<p:tagLst xmlns:p="http://schemas.openxmlformats.org/presentationml/2006/main">
  <p:tag name="KSO_WM_UNIT_ISCONTENTSTITLE" val="0"/>
  <p:tag name="KSO_WM_UNIT_PRESET_TEXT" val="单击此处添加标题"/>
  <p:tag name="KSO_WM_UNIT_NOCLEAR" val="0"/>
  <p:tag name="KSO_WM_UNIT_SHOW_EDIT_AREA_INDICATION" val="1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3*a*1"/>
  <p:tag name="KSO_WM_TEMPLATE_CATEGORY" val="custom"/>
  <p:tag name="KSO_WM_TEMPLATE_INDEX" val="20205081"/>
  <p:tag name="KSO_WM_UNIT_LAYERLEVEL" val="1"/>
  <p:tag name="KSO_WM_TAG_VERSION" val="1.0"/>
  <p:tag name="KSO_WM_BEAUTIFY_FLAG" val="#wm#"/>
  <p:tag name="KSO_WM_UNIT_ISNUMDGMTITLE" val="0"/>
</p:tagLst>
</file>

<file path=ppt/tags/tag73.xml><?xml version="1.0" encoding="utf-8"?>
<p:tagLst xmlns:p="http://schemas.openxmlformats.org/presentationml/2006/main">
  <p:tag name="KSO_WM_BEAUTIFY_FLAG" val="#wm#"/>
  <p:tag name="KSO_WM_TEMPLATE_CATEGORY" val="diagram"/>
  <p:tag name="KSO_WM_TEMPLATE_INDEX" val="20201119"/>
  <p:tag name="KSO_WM_SLIDE_ID" val="diagram20201119_1"/>
  <p:tag name="KSO_WM_TEMPLATE_SUBCATEGORY" val="0"/>
  <p:tag name="KSO_WM_TEMPLATE_MASTER_TYPE" val="0"/>
  <p:tag name="KSO_WM_TEMPLATE_COLOR_TYPE" val="1"/>
  <p:tag name="KSO_WM_SLIDE_TYPE" val="text"/>
  <p:tag name="KSO_WM_SLIDE_SUBTYPE" val="pureTxt"/>
  <p:tag name="KSO_WM_SLIDE_ITEM_CNT" val="0"/>
  <p:tag name="KSO_WM_SLIDE_INDEX" val="1"/>
  <p:tag name="KSO_WM_UNIT_SHOW_EDIT_AREA_INDICATION" val="1"/>
  <p:tag name="KSO_WM_SLIDE_SIZE" val="669.25*302.376"/>
  <p:tag name="KSO_WM_SLIDE_POSITION" val="145.25*155.097"/>
  <p:tag name="KSO_WM_TAG_VERSION" val="1.0"/>
  <p:tag name="KSO_WM_SLIDE_LAYOUT" val="a_h"/>
  <p:tag name="KSO_WM_SLIDE_LAYOUT_CNT" val="1_3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8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DIAGRAM_GROUP_CODE" val="r1-1"/>
  <p:tag name="KSO_WM_UNIT_TYPE" val="r_i"/>
  <p:tag name="KSO_WM_UNIT_INDEX" val="1_59"/>
  <p:tag name="KSO_WM_UNIT_ID" val="diagram20188038_2*r_i*1_59"/>
  <p:tag name="KSO_WM_TEMPLATE_CATEGORY" val="diagram"/>
  <p:tag name="KSO_WM_TEMPLATE_INDEX" val="20188038"/>
  <p:tag name="KSO_WM_UNIT_LAYERLEVEL" val="1_1"/>
  <p:tag name="KSO_WM_TAG_VERSION" val="1.0"/>
  <p:tag name="KSO_WM_BEAUTIFY_FLAG" val="#wm#"/>
  <p:tag name="KSO_WM_UNIT_DIAGRAM_CONTRAST_TITLE_CNT" val="2"/>
  <p:tag name="KSO_WM_UNIT_DIAGRAM_DIMENSION_TITLE_CNT" val="2"/>
  <p:tag name="KSO_WM_UNIT_LINE_FORE_SCHEMECOLOR_INDEX" val="14"/>
  <p:tag name="KSO_WM_UNIT_LINE_FILL_TYPE" val="2"/>
  <p:tag name="KSO_WM_UNIT_USESOURCEFORMAT_APPLY" val="1"/>
  <p:tag name="KSO_WM_DIAGRAM_VIRTUALLY_FRAME" val="{&quot;height&quot;:366.875,&quot;left&quot;:8.9,&quot;top&quot;:106.025,&quot;width&quot;:875.825}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DIAGRAM_GROUP_CODE" val="r1-1"/>
  <p:tag name="KSO_WM_UNIT_TYPE" val="r_i"/>
  <p:tag name="KSO_WM_UNIT_INDEX" val="1_61"/>
  <p:tag name="KSO_WM_UNIT_ID" val="diagram20188038_2*r_i*1_61"/>
  <p:tag name="KSO_WM_TEMPLATE_CATEGORY" val="diagram"/>
  <p:tag name="KSO_WM_TEMPLATE_INDEX" val="20188038"/>
  <p:tag name="KSO_WM_UNIT_LAYERLEVEL" val="1_1"/>
  <p:tag name="KSO_WM_TAG_VERSION" val="1.0"/>
  <p:tag name="KSO_WM_BEAUTIFY_FLAG" val="#wm#"/>
  <p:tag name="KSO_WM_UNIT_DIAGRAM_CONTRAST_TITLE_CNT" val="2"/>
  <p:tag name="KSO_WM_UNIT_DIAGRAM_DIMENSION_TITLE_CNT" val="2"/>
  <p:tag name="KSO_WM_UNIT_FILL_FORE_SCHEMECOLOR_INDEX" val="14"/>
  <p:tag name="KSO_WM_UNIT_FILL_TYPE" val="1"/>
  <p:tag name="KSO_WM_UNIT_TEXT_FILL_FORE_SCHEMECOLOR_INDEX" val="2"/>
  <p:tag name="KSO_WM_UNIT_TEXT_FILL_TYPE" val="1"/>
  <p:tag name="KSO_WM_UNIT_USESOURCEFORMAT_APPLY" val="1"/>
  <p:tag name="KSO_WM_DIAGRAM_VIRTUALLY_FRAME" val="{&quot;height&quot;:366.875,&quot;left&quot;:8.9,&quot;top&quot;:106.025,&quot;width&quot;:875.825}"/>
</p:tagLst>
</file>

<file path=ppt/tags/tag81.xml><?xml version="1.0" encoding="utf-8"?>
<p:tagLst xmlns:p="http://schemas.openxmlformats.org/presentationml/2006/main">
  <p:tag name="PA" val="v5.2.5"/>
  <p:tag name="KSO_WM_UNIT_PRESET_TEXT" val="单击此处添加标题"/>
  <p:tag name="KSO_WM_UNIT_NOCLEAR" val="0"/>
  <p:tag name="KSO_WM_UNIT_SHOW_EDIT_AREA_INDICATION" val="0"/>
  <p:tag name="KSO_WM_UNIT_VALUE" val="10"/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DIAGRAM_GROUP_CODE" val="r1-1"/>
  <p:tag name="KSO_WM_UNIT_TYPE" val="r_t"/>
  <p:tag name="KSO_WM_UNIT_INDEX" val="1_1"/>
  <p:tag name="KSO_WM_UNIT_ID" val="diagram20188038_2*r_t*1_1"/>
  <p:tag name="KSO_WM_TEMPLATE_CATEGORY" val="diagram"/>
  <p:tag name="KSO_WM_TEMPLATE_INDEX" val="20188038"/>
  <p:tag name="KSO_WM_UNIT_LAYERLEVEL" val="1_1"/>
  <p:tag name="KSO_WM_TAG_VERSION" val="1.0"/>
  <p:tag name="KSO_WM_BEAUTIFY_FLAG" val="#wm#"/>
  <p:tag name="KSO_WM_UNIT_DIAGRAM_CONTRAST_TITLE_CNT" val="2"/>
  <p:tag name="KSO_WM_UNIT_DIAGRAM_DIMENSION_TITLE_CNT" val="2"/>
  <p:tag name="KSO_WM_UNIT_TEXT_FILL_FORE_SCHEMECOLOR_INDEX" val="5"/>
  <p:tag name="KSO_WM_UNIT_TEXT_FILL_TYPE" val="1"/>
  <p:tag name="KSO_WM_UNIT_USESOURCEFORMAT_APPLY" val="1"/>
  <p:tag name="KSO_WM_DIAGRAM_VIRTUALLY_FRAME" val="{&quot;height&quot;:366.875,&quot;left&quot;:8.9,&quot;top&quot;:106.025,&quot;width&quot;:875.825}"/>
</p:tagLst>
</file>

<file path=ppt/tags/tag82.xml><?xml version="1.0" encoding="utf-8"?>
<p:tagLst xmlns:p="http://schemas.openxmlformats.org/presentationml/2006/main">
  <p:tag name="PA" val="v5.2.5"/>
  <p:tag name="KSO_WM_UNIT_PRESET_TEXT" val="单击此处添加文本具体内容，简明扼要地阐述你的观点"/>
  <p:tag name="KSO_WM_UNIT_NOCLEAR" val="0"/>
  <p:tag name="KSO_WM_UNIT_SHOW_EDIT_AREA_INDICATION" val="0"/>
  <p:tag name="KSO_WM_UNIT_VALUE" val="34"/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DIAGRAM_GROUP_CODE" val="r1-1"/>
  <p:tag name="KSO_WM_UNIT_TYPE" val="r_v"/>
  <p:tag name="KSO_WM_UNIT_INDEX" val="1_1"/>
  <p:tag name="KSO_WM_UNIT_ID" val="diagram20188038_2*r_v*1_1"/>
  <p:tag name="KSO_WM_TEMPLATE_CATEGORY" val="diagram"/>
  <p:tag name="KSO_WM_TEMPLATE_INDEX" val="20188038"/>
  <p:tag name="KSO_WM_UNIT_LAYERLEVEL" val="1_1"/>
  <p:tag name="KSO_WM_TAG_VERSION" val="1.0"/>
  <p:tag name="KSO_WM_BEAUTIFY_FLAG" val="#wm#"/>
  <p:tag name="KSO_WM_UNIT_DIAGRAM_CONTRAST_TITLE_CNT" val="2"/>
  <p:tag name="KSO_WM_UNIT_DIAGRAM_DIMENSION_TITLE_CNT" val="2"/>
  <p:tag name="KSO_WM_UNIT_TEXT_FILL_FORE_SCHEMECOLOR_INDEX" val="13"/>
  <p:tag name="KSO_WM_UNIT_TEXT_FILL_TYPE" val="1"/>
  <p:tag name="KSO_WM_UNIT_USESOURCEFORMAT_APPLY" val="1"/>
  <p:tag name="KSO_WM_DIAGRAM_VIRTUALLY_FRAME" val="{&quot;height&quot;:366.875,&quot;left&quot;:8.9,&quot;top&quot;:106.025,&quot;width&quot;:875.825}"/>
</p:tagLst>
</file>

<file path=ppt/tags/tag83.xml><?xml version="1.0" encoding="utf-8"?>
<p:tagLst xmlns:p="http://schemas.openxmlformats.org/presentationml/2006/main">
  <p:tag name="PA" val="v5.2.5"/>
  <p:tag name="KSO_WM_UNIT_PRESET_TEXT" val="单击此处添加标题"/>
  <p:tag name="KSO_WM_UNIT_NOCLEAR" val="0"/>
  <p:tag name="KSO_WM_UNIT_SHOW_EDIT_AREA_INDICATION" val="0"/>
  <p:tag name="KSO_WM_UNIT_VALUE" val="10"/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DIAGRAM_GROUP_CODE" val="r1-1"/>
  <p:tag name="KSO_WM_UNIT_TYPE" val="r_t"/>
  <p:tag name="KSO_WM_UNIT_INDEX" val="1_2"/>
  <p:tag name="KSO_WM_UNIT_ID" val="diagram20188038_2*r_t*1_2"/>
  <p:tag name="KSO_WM_TEMPLATE_CATEGORY" val="diagram"/>
  <p:tag name="KSO_WM_TEMPLATE_INDEX" val="20188038"/>
  <p:tag name="KSO_WM_UNIT_LAYERLEVEL" val="1_1"/>
  <p:tag name="KSO_WM_TAG_VERSION" val="1.0"/>
  <p:tag name="KSO_WM_BEAUTIFY_FLAG" val="#wm#"/>
  <p:tag name="KSO_WM_UNIT_DIAGRAM_CONTRAST_TITLE_CNT" val="2"/>
  <p:tag name="KSO_WM_UNIT_DIAGRAM_DIMENSION_TITLE_CNT" val="2"/>
  <p:tag name="KSO_WM_UNIT_TEXT_FILL_FORE_SCHEMECOLOR_INDEX" val="9"/>
  <p:tag name="KSO_WM_UNIT_TEXT_FILL_TYPE" val="1"/>
  <p:tag name="KSO_WM_UNIT_USESOURCEFORMAT_APPLY" val="1"/>
  <p:tag name="KSO_WM_DIAGRAM_VIRTUALLY_FRAME" val="{&quot;height&quot;:366.875,&quot;left&quot;:8.9,&quot;top&quot;:106.025,&quot;width&quot;:875.825}"/>
</p:tagLst>
</file>

<file path=ppt/tags/tag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5.xml><?xml version="1.0" encoding="utf-8"?>
<p:tagLst xmlns:p="http://schemas.openxmlformats.org/presentationml/2006/main">
  <p:tag name="KSO_WM_BEAUTIFY_FLAG" val="#wm#"/>
  <p:tag name="KSO_WM_TEMPLATE_CATEGORY" val="diagram"/>
  <p:tag name="KSO_WM_TEMPLATE_INDEX" val="20188038"/>
  <p:tag name="KSO_WM_SLIDE_ID" val="diagram20188038_2"/>
  <p:tag name="KSO_WM_TEMPLATE_SUBCATEGORY" val="0"/>
  <p:tag name="KSO_WM_TEMPLATE_MASTER_TYPE" val="0"/>
  <p:tag name="KSO_WM_TEMPLATE_COLOR_TYPE" val="0"/>
  <p:tag name="KSO_WM_SLIDE_TYPE" val="text"/>
  <p:tag name="KSO_WM_SLIDE_SUBTYPE" val="diag"/>
  <p:tag name="KSO_WM_SLIDE_ITEM_CNT" val="4"/>
  <p:tag name="KSO_WM_SLIDE_INDEX" val="2"/>
  <p:tag name="KSO_WM_TEMPLATE_MASTER_THUMB_INDEX" val="0"/>
  <p:tag name="KSO_WM_UNIT_SHOW_EDIT_AREA_INDICATION" val="0"/>
  <p:tag name="KSO_WM_SLIDE_SIZE" val="835.027*540"/>
  <p:tag name="KSO_WM_SLIDE_POSITION" val="56.1324*0"/>
  <p:tag name="KSO_WM_DIAGRAM_GROUP_CODE" val="r1-1"/>
  <p:tag name="KSO_WM_SLIDE_DIAGTYPE" val="r"/>
  <p:tag name="KSO_WM_TAG_VERSION" val="1.0"/>
  <p:tag name="KSO_WM_SLIDE_LAYOUT" val="r"/>
  <p:tag name="KSO_WM_SLIDE_LAYOUT_CNT" val="1"/>
</p:tagLst>
</file>

<file path=ppt/tags/tag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DIAGRAM_GROUP_CODE" val="r1-1"/>
  <p:tag name="KSO_WM_UNIT_TYPE" val="r_i"/>
  <p:tag name="KSO_WM_UNIT_INDEX" val="1_59"/>
  <p:tag name="KSO_WM_UNIT_ID" val="diagram20188038_2*r_i*1_59"/>
  <p:tag name="KSO_WM_TEMPLATE_CATEGORY" val="diagram"/>
  <p:tag name="KSO_WM_TEMPLATE_INDEX" val="20188038"/>
  <p:tag name="KSO_WM_UNIT_LAYERLEVEL" val="1_1"/>
  <p:tag name="KSO_WM_TAG_VERSION" val="1.0"/>
  <p:tag name="KSO_WM_BEAUTIFY_FLAG" val="#wm#"/>
  <p:tag name="KSO_WM_UNIT_DIAGRAM_CONTRAST_TITLE_CNT" val="2"/>
  <p:tag name="KSO_WM_UNIT_DIAGRAM_DIMENSION_TITLE_CNT" val="2"/>
  <p:tag name="KSO_WM_UNIT_LINE_FORE_SCHEMECOLOR_INDEX" val="14"/>
  <p:tag name="KSO_WM_UNIT_LINE_FILL_TYPE" val="2"/>
  <p:tag name="KSO_WM_UNIT_USESOURCEFORMAT_APPLY" val="1"/>
  <p:tag name="KSO_WM_DIAGRAM_VIRTUALLY_FRAME" val="{&quot;height&quot;:450.87503937007887,&quot;left&quot;:8.9,&quot;top&quot;:89.22503937007872,&quot;width&quot;:875.825}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DIAGRAM_GROUP_CODE" val="r1-1"/>
  <p:tag name="KSO_WM_UNIT_TYPE" val="r_i"/>
  <p:tag name="KSO_WM_UNIT_INDEX" val="1_61"/>
  <p:tag name="KSO_WM_UNIT_ID" val="diagram20188038_2*r_i*1_61"/>
  <p:tag name="KSO_WM_TEMPLATE_CATEGORY" val="diagram"/>
  <p:tag name="KSO_WM_TEMPLATE_INDEX" val="20188038"/>
  <p:tag name="KSO_WM_UNIT_LAYERLEVEL" val="1_1"/>
  <p:tag name="KSO_WM_TAG_VERSION" val="1.0"/>
  <p:tag name="KSO_WM_BEAUTIFY_FLAG" val="#wm#"/>
  <p:tag name="KSO_WM_UNIT_DIAGRAM_CONTRAST_TITLE_CNT" val="2"/>
  <p:tag name="KSO_WM_UNIT_DIAGRAM_DIMENSION_TITLE_CNT" val="2"/>
  <p:tag name="KSO_WM_UNIT_FILL_FORE_SCHEMECOLOR_INDEX" val="14"/>
  <p:tag name="KSO_WM_UNIT_FILL_TYPE" val="1"/>
  <p:tag name="KSO_WM_UNIT_TEXT_FILL_FORE_SCHEMECOLOR_INDEX" val="2"/>
  <p:tag name="KSO_WM_UNIT_TEXT_FILL_TYPE" val="1"/>
  <p:tag name="KSO_WM_UNIT_USESOURCEFORMAT_APPLY" val="1"/>
  <p:tag name="KSO_WM_DIAGRAM_VIRTUALLY_FRAME" val="{&quot;height&quot;:450.87503937007887,&quot;left&quot;:8.9,&quot;top&quot;:89.22503937007872,&quot;width&quot;:875.825}"/>
</p:tagLst>
</file>

<file path=ppt/tags/tag88.xml><?xml version="1.0" encoding="utf-8"?>
<p:tagLst xmlns:p="http://schemas.openxmlformats.org/presentationml/2006/main">
  <p:tag name="PA" val="v5.2.5"/>
  <p:tag name="KSO_WM_UNIT_PRESET_TEXT" val="单击此处添加标题"/>
  <p:tag name="KSO_WM_UNIT_NOCLEAR" val="0"/>
  <p:tag name="KSO_WM_UNIT_SHOW_EDIT_AREA_INDICATION" val="0"/>
  <p:tag name="KSO_WM_UNIT_VALUE" val="10"/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DIAGRAM_GROUP_CODE" val="r1-1"/>
  <p:tag name="KSO_WM_UNIT_TYPE" val="r_t"/>
  <p:tag name="KSO_WM_UNIT_INDEX" val="1_1"/>
  <p:tag name="KSO_WM_UNIT_ID" val="diagram20188038_2*r_t*1_1"/>
  <p:tag name="KSO_WM_TEMPLATE_CATEGORY" val="diagram"/>
  <p:tag name="KSO_WM_TEMPLATE_INDEX" val="20188038"/>
  <p:tag name="KSO_WM_UNIT_LAYERLEVEL" val="1_1"/>
  <p:tag name="KSO_WM_TAG_VERSION" val="1.0"/>
  <p:tag name="KSO_WM_BEAUTIFY_FLAG" val="#wm#"/>
  <p:tag name="KSO_WM_UNIT_DIAGRAM_CONTRAST_TITLE_CNT" val="2"/>
  <p:tag name="KSO_WM_UNIT_DIAGRAM_DIMENSION_TITLE_CNT" val="2"/>
  <p:tag name="KSO_WM_UNIT_TEXT_FILL_FORE_SCHEMECOLOR_INDEX" val="5"/>
  <p:tag name="KSO_WM_UNIT_TEXT_FILL_TYPE" val="1"/>
  <p:tag name="KSO_WM_UNIT_USESOURCEFORMAT_APPLY" val="1"/>
  <p:tag name="KSO_WM_DIAGRAM_VIRTUALLY_FRAME" val="{&quot;height&quot;:450.87503937007887,&quot;left&quot;:8.9,&quot;top&quot;:89.22503937007872,&quot;width&quot;:875.825}"/>
</p:tagLst>
</file>

<file path=ppt/tags/tag89.xml><?xml version="1.0" encoding="utf-8"?>
<p:tagLst xmlns:p="http://schemas.openxmlformats.org/presentationml/2006/main">
  <p:tag name="PA" val="v5.2.5"/>
  <p:tag name="KSO_WM_UNIT_PRESET_TEXT" val="单击此处添加标题"/>
  <p:tag name="KSO_WM_UNIT_NOCLEAR" val="0"/>
  <p:tag name="KSO_WM_UNIT_SHOW_EDIT_AREA_INDICATION" val="0"/>
  <p:tag name="KSO_WM_UNIT_VALUE" val="10"/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DIAGRAM_GROUP_CODE" val="r1-1"/>
  <p:tag name="KSO_WM_UNIT_TYPE" val="r_t"/>
  <p:tag name="KSO_WM_UNIT_INDEX" val="1_2"/>
  <p:tag name="KSO_WM_UNIT_ID" val="diagram20188038_2*r_t*1_2"/>
  <p:tag name="KSO_WM_TEMPLATE_CATEGORY" val="diagram"/>
  <p:tag name="KSO_WM_TEMPLATE_INDEX" val="20188038"/>
  <p:tag name="KSO_WM_UNIT_LAYERLEVEL" val="1_1"/>
  <p:tag name="KSO_WM_TAG_VERSION" val="1.0"/>
  <p:tag name="KSO_WM_BEAUTIFY_FLAG" val="#wm#"/>
  <p:tag name="KSO_WM_UNIT_DIAGRAM_CONTRAST_TITLE_CNT" val="2"/>
  <p:tag name="KSO_WM_UNIT_DIAGRAM_DIMENSION_TITLE_CNT" val="2"/>
  <p:tag name="KSO_WM_UNIT_TEXT_FILL_FORE_SCHEMECOLOR_INDEX" val="9"/>
  <p:tag name="KSO_WM_UNIT_TEXT_FILL_TYPE" val="1"/>
  <p:tag name="KSO_WM_UNIT_USESOURCEFORMAT_APPLY" val="1"/>
  <p:tag name="KSO_WM_DIAGRAM_VIRTUALLY_FRAME" val="{&quot;height&quot;:450.87503937007887,&quot;left&quot;:8.9,&quot;top&quot;:89.22503937007872,&quot;width&quot;:875.825}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PA" val="v5.2.5"/>
  <p:tag name="KSO_WM_UNIT_PRESET_TEXT" val="单击此处添加标题"/>
  <p:tag name="KSO_WM_UNIT_NOCLEAR" val="0"/>
  <p:tag name="KSO_WM_UNIT_SHOW_EDIT_AREA_INDICATION" val="0"/>
  <p:tag name="KSO_WM_UNIT_VALUE" val="10"/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DIAGRAM_GROUP_CODE" val="r1-1"/>
  <p:tag name="KSO_WM_UNIT_TYPE" val="r_t"/>
  <p:tag name="KSO_WM_UNIT_INDEX" val="1_2"/>
  <p:tag name="KSO_WM_UNIT_ID" val="diagram20188038_2*r_t*1_2"/>
  <p:tag name="KSO_WM_TEMPLATE_CATEGORY" val="diagram"/>
  <p:tag name="KSO_WM_TEMPLATE_INDEX" val="20188038"/>
  <p:tag name="KSO_WM_UNIT_LAYERLEVEL" val="1_1"/>
  <p:tag name="KSO_WM_TAG_VERSION" val="1.0"/>
  <p:tag name="KSO_WM_UNIT_DIAGRAM_CONTRAST_TITLE_CNT" val="2"/>
  <p:tag name="KSO_WM_UNIT_DIAGRAM_DIMENSION_TITLE_CNT" val="2"/>
  <p:tag name="KSO_WM_UNIT_TEXT_FILL_FORE_SCHEMECOLOR_INDEX" val="9"/>
  <p:tag name="KSO_WM_UNIT_TEXT_FILL_TYPE" val="1"/>
  <p:tag name="KSO_WM_UNIT_USESOURCEFORMAT_APPLY" val="1"/>
  <p:tag name="KSO_WM_DIAGRAM_VIRTUALLY_FRAME" val="{&quot;height&quot;:450.87503937007887,&quot;left&quot;:8.9,&quot;top&quot;:89.22503937007872,&quot;width&quot;:875.825}"/>
</p:tagLst>
</file>

<file path=ppt/tags/tag91.xml><?xml version="1.0" encoding="utf-8"?>
<p:tagLst xmlns:p="http://schemas.openxmlformats.org/presentationml/2006/main">
  <p:tag name="PA" val="v5.2.5"/>
  <p:tag name="KSO_WM_UNIT_PRESET_TEXT" val="单击此处添加标题"/>
  <p:tag name="KSO_WM_UNIT_NOCLEAR" val="0"/>
  <p:tag name="KSO_WM_UNIT_SHOW_EDIT_AREA_INDICATION" val="0"/>
  <p:tag name="KSO_WM_UNIT_VALUE" val="10"/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DIAGRAM_GROUP_CODE" val="r1-1"/>
  <p:tag name="KSO_WM_UNIT_TYPE" val="r_t"/>
  <p:tag name="KSO_WM_UNIT_INDEX" val="1_2"/>
  <p:tag name="KSO_WM_UNIT_ID" val="diagram20188038_2*r_t*1_2"/>
  <p:tag name="KSO_WM_TEMPLATE_CATEGORY" val="diagram"/>
  <p:tag name="KSO_WM_TEMPLATE_INDEX" val="20188038"/>
  <p:tag name="KSO_WM_UNIT_LAYERLEVEL" val="1_1"/>
  <p:tag name="KSO_WM_TAG_VERSION" val="1.0"/>
  <p:tag name="KSO_WM_UNIT_DIAGRAM_CONTRAST_TITLE_CNT" val="2"/>
  <p:tag name="KSO_WM_UNIT_DIAGRAM_DIMENSION_TITLE_CNT" val="2"/>
  <p:tag name="KSO_WM_UNIT_TEXT_FILL_FORE_SCHEMECOLOR_INDEX" val="9"/>
  <p:tag name="KSO_WM_UNIT_TEXT_FILL_TYPE" val="1"/>
  <p:tag name="KSO_WM_UNIT_USESOURCEFORMAT_APPLY" val="1"/>
  <p:tag name="KSO_WM_DIAGRAM_VIRTUALLY_FRAME" val="{&quot;height&quot;:450.87503937007887,&quot;left&quot;:8.9,&quot;top&quot;:89.22503937007872,&quot;width&quot;:875.825}"/>
</p:tagLst>
</file>

<file path=ppt/tags/tag92.xml><?xml version="1.0" encoding="utf-8"?>
<p:tagLst xmlns:p="http://schemas.openxmlformats.org/presentationml/2006/main">
  <p:tag name="PA" val="v5.2.5"/>
  <p:tag name="KSO_WM_UNIT_PRESET_TEXT" val="单击此处添加标题"/>
  <p:tag name="KSO_WM_UNIT_NOCLEAR" val="0"/>
  <p:tag name="KSO_WM_UNIT_SHOW_EDIT_AREA_INDICATION" val="0"/>
  <p:tag name="KSO_WM_UNIT_VALUE" val="10"/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DIAGRAM_GROUP_CODE" val="r1-1"/>
  <p:tag name="KSO_WM_UNIT_TYPE" val="r_t"/>
  <p:tag name="KSO_WM_UNIT_INDEX" val="1_2"/>
  <p:tag name="KSO_WM_UNIT_ID" val="diagram20188038_2*r_t*1_2"/>
  <p:tag name="KSO_WM_TEMPLATE_CATEGORY" val="diagram"/>
  <p:tag name="KSO_WM_TEMPLATE_INDEX" val="20188038"/>
  <p:tag name="KSO_WM_UNIT_LAYERLEVEL" val="1_1"/>
  <p:tag name="KSO_WM_TAG_VERSION" val="1.0"/>
  <p:tag name="KSO_WM_UNIT_DIAGRAM_CONTRAST_TITLE_CNT" val="2"/>
  <p:tag name="KSO_WM_UNIT_DIAGRAM_DIMENSION_TITLE_CNT" val="2"/>
  <p:tag name="KSO_WM_UNIT_TEXT_FILL_FORE_SCHEMECOLOR_INDEX" val="9"/>
  <p:tag name="KSO_WM_UNIT_TEXT_FILL_TYPE" val="1"/>
  <p:tag name="KSO_WM_UNIT_USESOURCEFORMAT_APPLY" val="1"/>
  <p:tag name="KSO_WM_DIAGRAM_VIRTUALLY_FRAME" val="{&quot;height&quot;:450.87503937007887,&quot;left&quot;:8.9,&quot;top&quot;:89.22503937007872,&quot;width&quot;:875.825}"/>
</p:tagLst>
</file>

<file path=ppt/tags/tag93.xml><?xml version="1.0" encoding="utf-8"?>
<p:tagLst xmlns:p="http://schemas.openxmlformats.org/presentationml/2006/main">
  <p:tag name="KSO_WM_BEAUTIFY_FLAG" val="#wm#"/>
  <p:tag name="KSO_WM_TEMPLATE_CATEGORY" val="diagram"/>
  <p:tag name="KSO_WM_TEMPLATE_INDEX" val="20188038"/>
  <p:tag name="KSO_WM_SLIDE_ID" val="diagram20188038_2"/>
  <p:tag name="KSO_WM_TEMPLATE_SUBCATEGORY" val="0"/>
  <p:tag name="KSO_WM_TEMPLATE_MASTER_TYPE" val="0"/>
  <p:tag name="KSO_WM_TEMPLATE_COLOR_TYPE" val="0"/>
  <p:tag name="KSO_WM_SLIDE_TYPE" val="text"/>
  <p:tag name="KSO_WM_SLIDE_SUBTYPE" val="diag"/>
  <p:tag name="KSO_WM_SLIDE_ITEM_CNT" val="4"/>
  <p:tag name="KSO_WM_SLIDE_INDEX" val="2"/>
  <p:tag name="KSO_WM_TEMPLATE_MASTER_THUMB_INDEX" val="0"/>
  <p:tag name="KSO_WM_UNIT_SHOW_EDIT_AREA_INDICATION" val="0"/>
  <p:tag name="KSO_WM_SLIDE_SIZE" val="835.027*540"/>
  <p:tag name="KSO_WM_SLIDE_POSITION" val="56.1324*0"/>
  <p:tag name="KSO_WM_DIAGRAM_GROUP_CODE" val="r1-1"/>
  <p:tag name="KSO_WM_SLIDE_DIAGTYPE" val="r"/>
  <p:tag name="KSO_WM_TAG_VERSION" val="1.0"/>
  <p:tag name="KSO_WM_SLIDE_LAYOUT" val="r"/>
  <p:tag name="KSO_WM_SLIDE_LAYOUT_CNT" val="1"/>
</p:tagLst>
</file>

<file path=ppt/tags/tag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DIAGRAM_GROUP_CODE" val="r1-1"/>
  <p:tag name="KSO_WM_UNIT_TYPE" val="r_i"/>
  <p:tag name="KSO_WM_UNIT_INDEX" val="1_59"/>
  <p:tag name="KSO_WM_UNIT_ID" val="diagram20188038_2*r_i*1_59"/>
  <p:tag name="KSO_WM_TEMPLATE_CATEGORY" val="diagram"/>
  <p:tag name="KSO_WM_TEMPLATE_INDEX" val="20188038"/>
  <p:tag name="KSO_WM_UNIT_LAYERLEVEL" val="1_1"/>
  <p:tag name="KSO_WM_TAG_VERSION" val="1.0"/>
  <p:tag name="KSO_WM_BEAUTIFY_FLAG" val="#wm#"/>
  <p:tag name="KSO_WM_UNIT_DIAGRAM_CONTRAST_TITLE_CNT" val="2"/>
  <p:tag name="KSO_WM_UNIT_DIAGRAM_DIMENSION_TITLE_CNT" val="2"/>
  <p:tag name="KSO_WM_UNIT_LINE_FORE_SCHEMECOLOR_INDEX" val="14"/>
  <p:tag name="KSO_WM_UNIT_LINE_FILL_TYPE" val="2"/>
  <p:tag name="KSO_WM_UNIT_USESOURCEFORMAT_APPLY" val="1"/>
  <p:tag name="KSO_WM_DIAGRAM_VIRTUALLY_FRAME" val="{&quot;height&quot;:372.12496062992125,&quot;left&quot;:6.72503937007873,&quot;top&quot;:100.77503937007872,&quot;width&quot;:877.9999606299212}"/>
</p:tagLst>
</file>

<file path=ppt/tags/tag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DIAGRAM_GROUP_CODE" val="r1-1"/>
  <p:tag name="KSO_WM_UNIT_TYPE" val="r_i"/>
  <p:tag name="KSO_WM_UNIT_INDEX" val="1_61"/>
  <p:tag name="KSO_WM_UNIT_ID" val="diagram20188038_2*r_i*1_61"/>
  <p:tag name="KSO_WM_TEMPLATE_CATEGORY" val="diagram"/>
  <p:tag name="KSO_WM_TEMPLATE_INDEX" val="20188038"/>
  <p:tag name="KSO_WM_UNIT_LAYERLEVEL" val="1_1"/>
  <p:tag name="KSO_WM_TAG_VERSION" val="1.0"/>
  <p:tag name="KSO_WM_BEAUTIFY_FLAG" val="#wm#"/>
  <p:tag name="KSO_WM_UNIT_DIAGRAM_CONTRAST_TITLE_CNT" val="2"/>
  <p:tag name="KSO_WM_UNIT_DIAGRAM_DIMENSION_TITLE_CNT" val="2"/>
  <p:tag name="KSO_WM_UNIT_FILL_FORE_SCHEMECOLOR_INDEX" val="14"/>
  <p:tag name="KSO_WM_UNIT_FILL_TYPE" val="1"/>
  <p:tag name="KSO_WM_UNIT_TEXT_FILL_FORE_SCHEMECOLOR_INDEX" val="2"/>
  <p:tag name="KSO_WM_UNIT_TEXT_FILL_TYPE" val="1"/>
  <p:tag name="KSO_WM_UNIT_USESOURCEFORMAT_APPLY" val="1"/>
  <p:tag name="KSO_WM_DIAGRAM_VIRTUALLY_FRAME" val="{&quot;height&quot;:372.12496062992125,&quot;left&quot;:6.72503937007873,&quot;top&quot;:100.77503937007872,&quot;width&quot;:877.9999606299212}"/>
</p:tagLst>
</file>

<file path=ppt/tags/tag96.xml><?xml version="1.0" encoding="utf-8"?>
<p:tagLst xmlns:p="http://schemas.openxmlformats.org/presentationml/2006/main">
  <p:tag name="PA" val="v5.2.5"/>
  <p:tag name="KSO_WM_UNIT_PRESET_TEXT" val="单击此处添加标题"/>
  <p:tag name="KSO_WM_UNIT_NOCLEAR" val="0"/>
  <p:tag name="KSO_WM_UNIT_SHOW_EDIT_AREA_INDICATION" val="0"/>
  <p:tag name="KSO_WM_UNIT_VALUE" val="10"/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DIAGRAM_GROUP_CODE" val="r1-1"/>
  <p:tag name="KSO_WM_UNIT_TYPE" val="r_t"/>
  <p:tag name="KSO_WM_UNIT_INDEX" val="1_1"/>
  <p:tag name="KSO_WM_UNIT_ID" val="diagram20188038_2*r_t*1_1"/>
  <p:tag name="KSO_WM_TEMPLATE_CATEGORY" val="diagram"/>
  <p:tag name="KSO_WM_TEMPLATE_INDEX" val="20188038"/>
  <p:tag name="KSO_WM_UNIT_LAYERLEVEL" val="1_1"/>
  <p:tag name="KSO_WM_TAG_VERSION" val="1.0"/>
  <p:tag name="KSO_WM_BEAUTIFY_FLAG" val="#wm#"/>
  <p:tag name="KSO_WM_UNIT_DIAGRAM_CONTRAST_TITLE_CNT" val="2"/>
  <p:tag name="KSO_WM_UNIT_DIAGRAM_DIMENSION_TITLE_CNT" val="2"/>
  <p:tag name="KSO_WM_UNIT_TEXT_FILL_FORE_SCHEMECOLOR_INDEX" val="5"/>
  <p:tag name="KSO_WM_UNIT_TEXT_FILL_TYPE" val="1"/>
  <p:tag name="KSO_WM_UNIT_USESOURCEFORMAT_APPLY" val="1"/>
  <p:tag name="KSO_WM_DIAGRAM_VIRTUALLY_FRAME" val="{&quot;height&quot;:372.12496062992125,&quot;left&quot;:6.72503937007873,&quot;top&quot;:100.77503937007872,&quot;width&quot;:877.9999606299212}"/>
</p:tagLst>
</file>

<file path=ppt/tags/tag97.xml><?xml version="1.0" encoding="utf-8"?>
<p:tagLst xmlns:p="http://schemas.openxmlformats.org/presentationml/2006/main">
  <p:tag name="PA" val="v5.2.5"/>
  <p:tag name="KSO_WM_UNIT_PRESET_TEXT" val="单击此处添加文本具体内容，简明扼要地阐述你的观点"/>
  <p:tag name="KSO_WM_UNIT_NOCLEAR" val="0"/>
  <p:tag name="KSO_WM_UNIT_SHOW_EDIT_AREA_INDICATION" val="0"/>
  <p:tag name="KSO_WM_UNIT_VALUE" val="34"/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DIAGRAM_GROUP_CODE" val="r1-1"/>
  <p:tag name="KSO_WM_UNIT_TYPE" val="r_v"/>
  <p:tag name="KSO_WM_UNIT_INDEX" val="1_1"/>
  <p:tag name="KSO_WM_UNIT_ID" val="diagram20188038_2*r_v*1_1"/>
  <p:tag name="KSO_WM_TEMPLATE_CATEGORY" val="diagram"/>
  <p:tag name="KSO_WM_TEMPLATE_INDEX" val="20188038"/>
  <p:tag name="KSO_WM_UNIT_LAYERLEVEL" val="1_1"/>
  <p:tag name="KSO_WM_TAG_VERSION" val="1.0"/>
  <p:tag name="KSO_WM_BEAUTIFY_FLAG" val="#wm#"/>
  <p:tag name="KSO_WM_UNIT_DIAGRAM_CONTRAST_TITLE_CNT" val="2"/>
  <p:tag name="KSO_WM_UNIT_DIAGRAM_DIMENSION_TITLE_CNT" val="2"/>
  <p:tag name="KSO_WM_UNIT_TEXT_FILL_FORE_SCHEMECOLOR_INDEX" val="13"/>
  <p:tag name="KSO_WM_UNIT_TEXT_FILL_TYPE" val="1"/>
  <p:tag name="KSO_WM_UNIT_USESOURCEFORMAT_APPLY" val="1"/>
  <p:tag name="KSO_WM_DIAGRAM_VIRTUALLY_FRAME" val="{&quot;height&quot;:372.12496062992125,&quot;left&quot;:6.72503937007873,&quot;top&quot;:100.77503937007872,&quot;width&quot;:877.9999606299212}"/>
</p:tagLst>
</file>

<file path=ppt/tags/tag98.xml><?xml version="1.0" encoding="utf-8"?>
<p:tagLst xmlns:p="http://schemas.openxmlformats.org/presentationml/2006/main">
  <p:tag name="PA" val="v5.2.5"/>
  <p:tag name="KSO_WM_UNIT_PRESET_TEXT" val="单击此处添加标题"/>
  <p:tag name="KSO_WM_UNIT_NOCLEAR" val="0"/>
  <p:tag name="KSO_WM_UNIT_SHOW_EDIT_AREA_INDICATION" val="0"/>
  <p:tag name="KSO_WM_UNIT_VALUE" val="10"/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DIAGRAM_GROUP_CODE" val="r1-1"/>
  <p:tag name="KSO_WM_UNIT_TYPE" val="r_t"/>
  <p:tag name="KSO_WM_UNIT_INDEX" val="1_2"/>
  <p:tag name="KSO_WM_UNIT_ID" val="diagram20188038_2*r_t*1_2"/>
  <p:tag name="KSO_WM_TEMPLATE_CATEGORY" val="diagram"/>
  <p:tag name="KSO_WM_TEMPLATE_INDEX" val="20188038"/>
  <p:tag name="KSO_WM_UNIT_LAYERLEVEL" val="1_1"/>
  <p:tag name="KSO_WM_TAG_VERSION" val="1.0"/>
  <p:tag name="KSO_WM_BEAUTIFY_FLAG" val="#wm#"/>
  <p:tag name="KSO_WM_UNIT_DIAGRAM_CONTRAST_TITLE_CNT" val="2"/>
  <p:tag name="KSO_WM_UNIT_DIAGRAM_DIMENSION_TITLE_CNT" val="2"/>
  <p:tag name="KSO_WM_UNIT_TEXT_FILL_FORE_SCHEMECOLOR_INDEX" val="9"/>
  <p:tag name="KSO_WM_UNIT_TEXT_FILL_TYPE" val="1"/>
  <p:tag name="KSO_WM_UNIT_USESOURCEFORMAT_APPLY" val="1"/>
  <p:tag name="KSO_WM_DIAGRAM_VIRTUALLY_FRAME" val="{&quot;height&quot;:372.12496062992125,&quot;left&quot;:6.72503937007873,&quot;top&quot;:100.77503937007872,&quot;width&quot;:877.9999606299212}"/>
</p:tagLst>
</file>

<file path=ppt/tags/tag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8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9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0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1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2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3.xml"/></Relationships>
</file>

<file path=customXml/item1.xml><?xml version="1.0" encoding="utf-8"?>
<s:customData xmlns="http://www.wps.cn/officeDocument/2013/wpsCustomData" xmlns:s="http://www.wps.cn/officeDocument/2013/wpsCustomData">
  <extobjs>
    <extobj name="1BCC2C28-871D-48CB-8BE0-2867F7803ADB-1">
      <extobjdata type="1BCC2C28-871D-48CB-8BE0-2867F7803ADB" data="ewoJIkZpbGVDb250ZW50IiA6ICJVRXNEQkJRQUFBQUlBSTV6RDFsczZEMkh4QUVBQUVFRUFBQU1BQUFBWkc5amRXMWxiblF1ZUcxc2ZaUlJUdU13RUliZmtmWU9VZDdUT21sVFhFZ1hJU29LRWd0SUxmQnNrbWt6MjhTT1hBZW9WbHlDQjE2NUFnZmdPR2lsdlFXT2FaZkdiVW1pS0puL214bDdacExvNENIUG5EdVFNeFM4NS9vTjRqckFZNUVnbi9UY3E5R3hSOTJEbno5Mm9yNkl5eHk0Y3E3L3M2UkJHNzdyYUdYVlJveGxVR0xTYy8vUTdtMUF3USs5cE5zZGUrMFl3THNsTWZGb2E5ZjNnZEZXSjA0ZVhSM2YwVWQwS1VVQlVpSE1GaFpqUFN5Vk9HTnpVZXJjT29QYlhCVkhtRU9HSEc0d1VhblJDU0YxNUlobG1YYmVHbUtZaXZ1QkZHVnh6bkxZb1BjTE5OWkdFTmFGdzFqaEhaenlCQjRxd0VvN2pDVUEvMXBYMk9wc0FrNEFKNmxaRnUyMDY4Qmx4dFJZeUx3Uzc1SFh4Vis2UmVQNXQ4aVJCS1lnV1RUbnN6aW1aZXVVa0pYODcrbmw3L1ByKzl2TGhsUUkzeUdMVkgxOXE2aUFCRzJQVU04UEhiKzk1NU85c0xVeDVCYUhnT3JMcWdXYndLd2lDLzFneFdLRkRtZDFMbXF1RFZNMFlGeXBpMExwWXF6NjN3ZzU3Yk81OGQ5Zm5tU2YyRmwrQ3puQ2VGcHg5bTZRZjJuMkdDZ20xWEtibG5hTUhHZnBGdEU0VnVOdDZrT3BQZGFmemtzZzNPM1l3QlZIdGZwWldCMUxHWitBV1hrOWVkUmNyNVBldlp3T1V3QlZVVkZ6K1RQUUx4OVFTd01FRkFBQUFBZ0FiWEFQV2R1dWVnbm9Ed0FBTkJJQUFBZ0FBQUJ0YlM1aWEybDNhVFdYaFhieUROZHRjWmNDTGU0UmdoTUNJWUZBQ080bE9CU3BRZ3N0VXFINnZMMzF2OTg0NDl6Q0hIdXZOZGVWQ2ZaNzdNeDUxckg1dUYrZmxDUHZVUTNpZDVheWVjSUhRVzJtVUszNFlGWEFIMmNielBmYXhlVVJoNk9rQmtmVzBmdTc4aW9ka2F2RTBYODRGblN6L2hHREU2djRQajBmWkk2TlFWbHBPeFltVDA3aVRNTEJjWDkrY0pwT1Y1OXFFd2tsQkN6UGxmNWFvK0Y1WldPVE9GZlozaEZJaGtQWHlhK29lYmpRZWh1YjBiaVpRb2ZTVjdod2hTbU52bExrUFZjWE9NR3BGVlJjTmVsT0xCc1VCRS9OSXNpNDM5M1FNSkRsdWxUN2gzcllYdkRMQWduTlk1Y29tMU9Ha1JuamFwclQyMWhLNzVpZVdrWVZJam1DZUxhRUtHczZpWXYwaS9IQkgzMlRGTEFaSjMzQWF5bTQ2V3AxMTIzS2tHRXI3TG1FWWdWQWZrWjhXaVJscGFkUDFKaStreWVCVVVqTCtocTZZNVdObUQ4T3pTZWIyRTBONXY1VlgyK3ZmKzRidWs5bWs3VW0xZzlIbURyYTVRQmNyQlRVbUh0L0hWdE5CSDU2RFhhdUx1STF2bUR3Qi9SeDBMVlRCckxheURXbFFlcFVKRDVzTjQrS3JZZjFoNkZpb1lENFU4eUF5SWFnbER6SUQ2V1lUakd2WkgzNlkycC8wTUd6cGN4enZ5NWZFWlFVUWZhdldDU3IyRGxHdmM3OEJFVW5GN1BZc2RhSkNmVmE5MlJYcnZCVjZrbmJYNGg5ZS9FUUx6eCtiQis4ZWpIWlh6RnZNaDgxMHZFZktzdWJhb2pTZ3FFQ2dIMUhVWDJvSndERzFYcjdXVVMxZkNLeDNpQkF5TGRjdys0T1JkNWZQK2VCVWllR05iaCtLeS9ERnZaM3ZLRXlOTjJ5WDYrQTBROU93bUdmMzZKMEU0VTZsODk4em5idm1hQitUR25SaWRBU3FhTWtaaWIwS05xeXNKUGQ4NytJdmJVYzIzSm9pZE02Sm1weHVFRTVEVWJBbzI3MW1qM2tGSDIzUTRFdzhmdDVsVGU2Qm8zelB2dG9WNXNqUG4zc3lXV3lFQkI2dFQ4aFJQRlVtaWlNL2RlRE41VmJieFc0UHM4M1dkNWNxYUM4bStqaGxxYkFVRWhqdC8veHYrNG9mSGdnQjk4RXhtbVlQdzJjalJ5RDJyb3JnNUJnTUJNSUpIT0h6WkdqVG1KWlN6ODNacHNDek9seWVnMUR6SW1rYzh6RzdTSFpIUE54NFZlWmF2dlhmYVU2RnYrUC8vTC8zZjhCajZGaE5ueHgwYzJkb25nbjBZZU1DSzluVmVyaXNjZHM3YWl3RmlaVHlmN2pmTlN5QVlDaS9WTi8xb0FrRnlOZGpabi9Wek1DK1U1bk1DNnlxeVAvc0kvaVFoTnZCOW4yZVRiQUVvYUNUeHd4UkY3T3lXL2xEa3VHWm1ldlh5alkrZU4vTGdBMHhsZ0czOS9jcE5UZ1FwNVE3Wi9PYjBNakloMmtMRkxIVDZsNmZ6TjFVQ2s3RXVQKzZ0NXZzRnRMR21zOGpUSEtac1BEVzNaaE5URktZK3RpNW56dW9kdXFZd0JFODg1K3laYm1nUnBmVEJvaExmM1lMdU1aMFY4ZnVxazkzSnVKaE94amYrTDBPNlI0dzYwU2pOdm9KWWJiK1hUc1REcm90KzU2SDF3aUpTUmxuOVZObmpOUUtkNldtd1NmNTdOeGE2VmxEem5qWHpvS25OSjQ3ZWR5YW5nUEpycHAvR216YU85RVpocUdRaFo1M0c5WlhSKzJGb2x6NmhrSFRHeWpWRUpESU1obHc2ZlZiSzV1QXdPQnYvelpud2RGdlBiK2U1OHQ5M2tCanJIOFdPdFk5YUtCNXBsRjRYcERHMHQrUmE0WHFjSFVZWGREOGZXWEE1aHN5blc3Z3QrTk94bGNEcUpCdVpsUXhVWDErVXZGVG1xdENvVCtzR3Q3MU82cTRTUTVmL3gvc1JkMnpBazNOcjF4azRpMTQ1cWZnREptT1BiTFNVcHpmNWFDQ3BoRnZ3RFpEa1o2aEZxRHdBMDRUZG9iWXAxdjI4UmFoOE1pOFhWaFJYRjAzTkwxTTFCODhtMmZiSTh0UUQ1Ty92Ry9NOGlCMmJRNEdIeXc4aDkrakxJYzhQSHhZbGhSRkxnVGNmSVFhYld4R3VRSDAwUkFBYk1GdGlpTGxhU1FQTTNhTkRwc1gwSDdJUXpucGZ6Vlh2MVJPQTRMaFhRbXIvcTRxUnZwbUFCTnBQeTNHUTAzb0JVMEh6OXJzb0QwUXZUdzgzUmZORXBQZTQxYVVaK0plZS9TUzFTR2hVUWxTa1RNaUlaM2dyaGVCR0JhL3ZjdjUwNFlYWmRhZWE3TXloV2ZsS1B2VVRCRW8yZEl5cGZQc2Frb0dZRTgrY3Q2MlozeGh1UkU3dnBsWWtBZGNEYTNhZDZ2aFZJb0thQTRXZE93VUN4R29WNFR4MWVSUldvNkZSd3JuWVQwek9HTVBSWnFMd0pPcDEyTXh3NlZLU1FQQkVGVUhOQlo2OU50Z2Fmd1J4Y3BmVDRzVXA1WEpzOEFtRTEwT1AyRmhVRTNnNVNURGd3b3NvVUxmYkxqVndrOTlmWWt6anErLzJlZXE4YVpPZFBhNTU3ZG1EZE95bmx6dFdCZ0pTMkMrK1lWMkk0K2xNYnZGbm9hQmUrMzVIZFU1dkNoSi9qOC9ZNFJXRFhoTElrUCt2YTRveVJHeHJlSG1NL0Vkb2xIdkhPMHVHMmQ1SkJCS0dkVTdhMzh0dHBoMEtXUDVCNDcrY2xFSFpFT3JYRGpMLzg3VHA0aTRLU2RtVEVnNDQyN0taVkpDKy9ZOWlFNW1oY01nK1Y5MVdRTUdHaklrY3NtTHVVbW5tU2VrQkc5dDFwUm5VemprdXhTZEpjbkhQbU1xREZXMUI1emlLdm5qaUxyem1mTjV3SlNBSVRuTGplZmNvRVFxV2Q2U1daUVBBOGlWRUlTenpLMWFsNnZnendCZDdLWS84ZDYrWm9acVpmVWtNZ2E0U2pqZ1pCcjkyOFhFWmRZMlAwTkZDOXk2Q1VhUVdkRFFnZkE4WnZQWjRNczVJZDBvbTBNdlhDV1RGd0szVGJIOTVqTkowbUZnOXZTZnVYRVJyeE1QN0s3UGM5Uklqd3djOHhFRE43TVVrNlIwb2NGeU82L25GOEUzNzY5bEJmbUtNRjJxbVhlbVdRTGR1QXhWajR5Q2tHQ2p1cWxtdDU2UzY0cGxVMWc0Y1d6dGV2aVZLUUV4NjZNMU1ES0p2MzNlc1R3N3VaTGp5WkxHcHFTa2NIQTRCTGxlVFMxZTBOWjAraUtWZWFvTnhrb0tDU2pIbit2dFFBemxLM1ZyUkFaUE5rWFJ6MGo4dXREVWxLQzdNREg5RGREMUplQThNeEl2L2tkZDBZY2c5ckdnYVQ3ZGdKZmNFS2MrL2V2TjRWRzZaWDQrQjJsN1czM2NIRWk4L1phdGV4cDFFdHlHMHZzcm1DeFgyQ2NkbXdHMnE5Y2VOc3g2RHhRWnJmSEZFeEdtWEp1eWRPS2hTUlNDMFhxVEJlTXhwMEJmNVQ5eUxhNGtTaDg1dkdGLy9qdkI1QmFSM3cvSDRCNlpkTzQzMkxXSkxYNzNLR2k3aFRFUHBGZUdVK3U0aDE4VUcvOGF3NUxOa3NDeU5qTHpINGo2NVlxMkV4Q29UQ24xbmtZbm1BcWpzL0s4VGp1eWhQQUlYZ0xTbm5KWU9oMVVDZWpOZDZ3WUVJR0hCN3FDLzN4Znk5NWxNR1lpV01uL3l1UktoU2NPeTN5eXovL3dTNFNJbzlNT0RqTHZrQ0tudGd6TlBjK2pxS1FESWt4RHdYS29xUjdwZkw5WGRQcXRoeEw0MVVINS9PeDVXNUtzYk5paGozMDNzc3FJaU1Xb3UxOThHMG91RUFuWnB1cDR3Znkzb0VuTHFTTmhyUzBPV3ArVTMwK3FVdlVnYzh0OXUwZjl0MGc3WUJIM0hFbEdobEJiaU9kUWE5ZWRZaDFjTEVmbGJNNUdmajZWUC9nMERKN1VvWGFFc3VIbzAxVjF2TGN6bUtldVFaREdrUFczZGNBazZmd1VNZ21XSkozUkR6dERkdCtSQlUwa3ZiREFxYWF1N1E3dUk2SExQazdSaFdFRjlER25VR1FKWm1DTTZsM256bzVXQXlNVzZlRm0yUFV4QVdoeWxBY01qK1c3cGkwVENhYm52eSs0bVc2U1YwTnUvTGVQakh2TjE2THpva2p3ZmROSHNwMUhZLzNrUzB4NkVjdDQrVEJacUg3cmZsMW9DUDZPQ2JOVElMSGwxRXFxQUNneWR1d1ZYRFVSVmNMTlVqODlXTXE1R3l5ditFOEY1YVlvNzcyQ1VMY2R2SzNHdjNwdEJtNzZFemRydi81ajV0NVcxM1hoZkdEUEcweldxbFZKVjRSQmhJNkg5M3pOYmFycEFQam0xVnhQYzYrWDVjRmhvQ2tWMGZiN0w4MDkwbVFUdS8yNk1JMHVxNUpScDZDbWpvZEo0YzVmeWVjNU9Od3BOVnBqa01PY3VJWUtzZW96Nmk3OEFVWFJMTUNhYUYwZFZGZnhZcStGSS9MdW02K0JJQmNCSHJIbmlqQ3AwVVdtaFRRVWkrRjVmNUxyTlJXaDVHSjZqTEVXY2E0TEUvZTlLendRdTQyMldlWlAzTWpKdXRZRWg4SWlKalhKWGVaMHBicUYxT05pTlJHbTVIRXJ0NmR1U29BdXBFWXBZdExDTGFaTlFFSnRSR0diWUdva2lndEhYWE03aUJydlUzdC9pbWtGK0JlSFgvK21vaVVRM1hlNG5PeDRLSFJEbG9OOGlCdVd5MDdubDNjSzJ5MFd0QWRMQmhjNGFLcUQ3V1J6U3NNZlIzcVF6T21rZE5VUVdCR2IzZVgzaEJpd3VuSUVqdVd1c280TVdTbktaQ2VwelV6Slp5L09iNjU2M1pmaitma3ZlNWZQaktadkx2SGlLTzUzK01jQ2dFNjNkUW8vN2Z0Zm4ycTBoTG5QOVZEYnZ4akpBKzh4bTRWbFVWVklrUjJjcDdTTG1OWE4zNmE2ZmNzRVRuOWpHeW1QclB1R3RWY2RBL0JZZy9iWlkwRk13RTJTRCs0YmxmZVBXNHBBT3JKcm4yWUd5RTZXWGhpQ3hMa2Vac1FSU1d3djM3SGtvaFk1OHBjRzdoS1pOZHYzOFFIOWNLSiszVlgzMW9EVm4zYW9aSG5iN1p2SCtLZVJFSTZ1UUMyN0UyV2NrYSswdEM0T2p5OENTZWFIbmhJNCtOTnQvMU1uQUFXQkhZNm9xMzY2dGtxMWFYZ21iMklNcVBpTkJvUG9mR1RBZXdLVk92NUh3SjJRejZNR0FBcUhmSDUvRWpXdWc3UW5ISXJncWpsYXhsOUtQWmhiSmo1YWJlTEt3SnJNTlB3MytldHVIWTdOcmtyOSsxR2ZxODkxdlVWd1ZGMnU0NUozRnIzS2JjKzNsNXFaV1Rzbk1iUTh4MFRjT0pHSWxQQTNybFI5UFY2WW9va0FvQzlCNzJpaFpKTHpyZTUxenp3QUxqcWlRTnJHYmttNlVKWklnaWUwVnEydE0vS2FyQi9LRGVkblNyUGwwMWRnSlB3OGNMZ01FNFR1cXZQN203dWoraUxRT3gwcXJWSzZDdVNHSHpJVVUxV0dEZmI3RG1mYzdFbEx2SC95dktnZmV3N1JRdHdXbVNYVkE2dEw1SUVUWm1SRkl5TTBLOCtsOUZEbTNZSWpiazFvOVpvcWMxOHdESVJaWHk3K2IyNnNXQ0lRSmF2bHptRDkvdGJIZC9FNFZLSVR6MFdLRFJQNnpoejV2VW9RdVN5UFdIMERLZWp5RXl1d3BmQ29iOVBpN3JWVVh5VVFvMlpSQUFNNUhMck53QTQ0K0JtZ1RWQi9rVGVBNUZFVUFkU01zaExsSnEvWEpGWVJMc2w4VFR6SC9FaUp6Y3huY0MvN09ucXU4ZGZPUlNVZmJIUlpuK0IrR2J1UXZ3SG5iWExjSGNDSHRVZGxaTWpjaU9QM0ZyRHBDN09yOE1kUStXMDJzMFFjdXFrN250K1M2a0RaMy81ZjZvd3pxSGQrcHhMbVFBUkt4MDl4L0VZenFvaDlEdzMraVkxSlVDV3VQMTlFVmJ0eU9YcW92N0tzZW4vbC8rdi8zLy9tdjcyNzYvSlZlY1NlcWRWdnlyRWxDNjkxNkNtQjY3RzArb1Fsam9Nb1lpTUhUNHZ2eVJXZWVpaU9RZFBUdE5uektZOWhvVGp2NmI5L1huQWVyL1dzSEVjSUdMK2RzdXNUb1JzUWFqWmF5YndpWjN2VC9jZEVRRDdxUnhuWG8rUUg0a0hOT3Bsejg5MTZGelFuZHltUUdCdCsyMjhZdkpuUEtzU2RwRFN1NTlLRWhkMVZJcVVRdFErUERaRUFWSWpoVUk4d1V3YnV5MUorZE5UV1NNNHJHMml0bVNKeU5BMnJ0NFhnanpWRFdQeG54SW1zZFh2SkkrUlV4UUlJSEdMODgvNTA0d1pOZnRnSHAwdnNUYkMxM2FKZWNUN3N6Zlp5cXJJTkMra3FjMTNUa2RYME0xcFExTmlGS2RSaXVtNGgzV0JEb3pQckorL1paRTFEdGhOd0xEY1FDYnlTcStLa1hGTzdNU29OWVJjMjRkOUtoaHJtTFVvczZQU0lINEdLSE5uODlTeCtGWWk1UUFGK0FKUG1mUW1jVjI0TTV4NCtoWnZVMmYzVlIxY3hUK3cwTUd4Z0FOTjhjQzBSZ0RKUndKb0t1dDk3K1ZlRlYzTytGQy9tWEpmbG9yMy9NVUpZdVdwZ3ZxSm1FOWo5N3MwTVp2TWlYakt5Y21uSU83dUE2WDVyZjVRM0RGa3JXNVgzakNzK2FOZVRFZ0ZGUlNCdUp1aDNsd1lDK0QzWnpMNnovOVpOaENpVTBuL3lTaTNUSTNjUE8zZi9aOThMQnNDR3FDSTFteXVNWmcxOWUrOVN5RlRtQUJwVzZSOGU5eU10R3FJY0JHZ1pLZzR5R2RhVm1LZmZJWFRzZ2JWMTYzZFZXRHF3TkpweWthNnFwMnFCVWw2Wk1BcFYvRTNTbGVSQ09KV2hpRlFFUWhEc3pCWnJlUWlBakFVQVAySWtsSENSM292K2o5UVN3TUVGQUFBQUFnQWpuTVBXZnkrYTM5Z0JBQUEzd2dBQUE4QUFBQnRiWEJoWjJVdmNHRm5aUzVpYVc2VmxWOU1XMlVVd00vNWVvRldTb01abVNhckF3MUdnZUd5cmZLd2tEbWhuZUFVbVNJVDlLRlhlMXN3TGNWeWdSVUdsTGJRaTl1QWlTQlUvZzBaRHVWdk1pTENObWV5N0tuNnFJbThMYjB0UEVtSUwvUEo3OTZXOGEvRzJvZW02Ym4zOXp2bmZPZWVpOEdIblQxSURxY2x2clp4WTJsalpDTDNCSnh0Tlp2TkJaK0Q4VVJoRjRCZUw4RDlnRUdndjRyeWkvUGZ4UE9sSlludmxKYVdYaWg5MTJCeXNJMVFodVg0QVZiZ2g1MEFreC81QUxKcU1yQVR5WXNNYnFLaW0wQUNTYnBPbEwxRTFVTWdFZkVMUXZvSWc2U1hNS0Z4WDNqMkh0Q1AycHhDWHZhT25CU3lXaHJYMnJLOXd5ZUZuSmFHdGJiY0RueUZPdzU2WVRCNDBTQVVIQ2swZVhNZWxIR2VsVzZ0Mlp2OW9NemlXZTNXQWw2TjZOTC9sNjdqMWVuMExJKzdmVHE3UXplZG51UHh0RTlMT2dFbDMwQlJua0hvdHVXWXZMOHZiWEdlUUVCdjl2NjJ0R1h4L0JMUUExcElKcU1ZSUtEazFKaUMrcTZuTGlZWUJQTkFDV0IxckFpazJnRnRVdVFyR2pHcjhWQ3l2dXZSSHhVR3dmKzRHTEEyVmdTTVZZQjhUTnJtczRBTjIvZFlJL2MwL1RWSU0zajRFdUNsV0JFd0hnZHNpaFh4UDg0RHZCd3JvdXM3QTlnYUt4STRkZzdRaGJGVGVCdlEvU1JrajRTS2Z1NlRRbldBM3BnaE1EWURjdVFJZzArVElhSVlsazl4bENoSGlNb3ZuK0lZSWVQU0tZNFE1aHpIOHZVT1RzL3liSGh4TlR4M0k5emJLVjdyRHk1L3R6N1ZIcjQ5THA5dmNncHFGSFhtcXJURTV6TzFtZHFkSVRiUzBRUTBFeTFESm9qaUcwbUVMbVhTR0ZGT2JrL010bXVTTUc5d2RodkhPNXhSbVlSV2NpcUxHalhFYWorVVRPa1ptZ3dOTFlMTmw3cFNBVmdWSi9sMW5uZFVmMXpQNzYwalVvRzRPQnB5ZlJ1VlZVdHQyaVVxcG1WaytBR3Q1RGxaZEZQdUZiVk03YmRNRWNhMlhVQ1pzNVlUWndkRjl5M1JOeDY4MjArTjR1Z1ZXV0ZXMmRRSm1zVDZSbWR6UzV1czBqQWFSdDgxWjNIU21nSTZRSHM4cWd4Ym9kM3VNRlhYc1B3ZVU2aC9JWFJ0TG1xcXBTYlNqaDdjNVVuN3RZRk80ZEJuZ0hWeDlzNVdiS0tQOHZwODU4NkIwMGJ4ZXhyMTZPODhndy91cndIV3g1TjkyUDJqakxHcUd0UUp1NU1ybVpDYW9BRnNqQXV6OGxNVWMra2dCdUFvb0RNZURGM0VVVXpUUVl6dVZDNWdjendZY2RLL1U5ZmxQYVFpbktRUHBEa2ZzQ1ZlMHBQU1dnK1MvRVBuQWR2aUpPMVU1OEtEcUVDZ0VyQWQ0MkpkNjZmMS9Ybm5LczJOZmxPdU9OSkxKME9tMjFYdS9mUnA2UXcrQlRwKzhYZnZYK25lR0hUZEtTZGdCNUtqRENLNVJSVGZiL05uZHUweCtXMDBRNWh5N2hQZTduaUxkWEtPUFRzZzFIK2I3akx4NjN2aW9sdmVaZEpZSngyR3lHRDdVaHMycFgxWndKSk8rdG9ERlA1RE54dlYyV29LMkRxdXNweTExbk1SZUtYb3VuTlFJTHhRemhzRWJYT2FVY1ozUi9IelVUeW1Tb0lGV2FBUXpscWZpVmdXSmNzQ1llcDQwK25UTnJZMi84SjdkTC9WV0k3dHEvSU03ZVQ2MHBYZ2loRFpFV0cvTnpUZlErc05qMDFzK0hvaWlRV1hYZlFmK1o0YTFzWUY3dzRIbDFmRU9VOXdkWVplTDM0NVR5K0lMQUNhdlFyM0YxQnk4d2VEYit0OUhjQS9VRXNEQkJRQUFBQUlBSTV6RDFreXl6amFJQTRBQUFHZkFBQU5BQUFBY0dGblpTOXdZV2RsTG5odGJPMWRYVy9iMWhtKzM2OFFWS0JYTTgzelNiS0pVOWh5dlFaSUNyZDIwNlozckUzYldpUlJrT2kyMlZXWGJjMkF0bWdITE1EUXJsMWFETnRRck1rS3RFRDZ1VDlqMmNsVi8wTFBCMG1KNUNGRmlwUnNKNHpoUUNKNVhoNis1MzJlNXowdkQrbUx6NzdWN1RUZWNBYkR0dHRiYVFKTmJ6YWMzbzY3Mis3dHJ6UmYzdDVZTXB2UFhycTRhZTg3amN2ckswMms4MzlBWjRkdDMrdzdLMDIrcDlsNHdlNnl6NDgrKytiUko1OHZnV2JqTmRmdHJqUjF6V2cyWGp4czc5eTRhZzl2c085TmFXbHo0UGFIbHk2KzB0NzFEaHJYVnBvUVk5UmN2blR4ZWFlOWYrRHhMUUJhbEc5cHZjcS9XUkJvcE5sWVk5dWJqVTF1aCsrNnpuZFJiSW9kY0x4amEyZmdkanFpb2E0aEF3SmtqamRmbDVzeDIyeEF2bmw1b2tOWDdKdnVvY2Y2c2RXM2Q1Z0QrTEZJMkx5VzJDS1BGVjBRMXAwZHp4MnNkdHI3UGRGL1lUcXd0OUh1ZERiY1FkZjIyTmJOUWJ2bmJUbmVZYit4MGZZOGQrdkFjVHh4WmMrUFAxNGJmMXl6ZDI3c0Q5ekQzcTc0S3B6R3JoZXdFWkQrWWw4czV1ZVhlMjMyc2R0dE5xNDRlOTVWZTdEZjVnUEtCOHJ0VDM1OWlUZWEzTERtc201MEo3YXdYbTRmT0YwNTRwZzNzZHU5MTkwM3VZTWJ6KzN0c1dzVkgrV29QN2M3c045cytrMWFic2NkQ0MrRlZtUUR2ZzJQVFc4N2I4VTNiUjNZZldlOGJWbHNaSjRWbTNsUEFNSkIxTDNrZEd5djVmWjZ3dTM4NUFPN045eGpQcDRJS3owYVUvbzRvS2hwYUlaSjAwS0thaXhvNG1HMVBIRUswU2M1b3BQeERUR1A4TWhvWDJuMy9BUGw1MWZDN21CdTlDVStya0ZjTmYzalczYWZmeGY3K0xibmVydXJnNEg3cG5BQ0MvZXQ5dThjdjcwd3o4N251MlhMN2JSM1dSZmtLSXdIUkZ3SU0vblUzcDdBcjd5Z29ISHcwZS9tOHNUVk1jZXlnVks3RndFTlJqME1vWWJIVHRiVjdpVWFOWW1CbkNXQXMxek16N3ZXY1hkdU5QZ24yWnN4aXlndmNKc0JpN3ZSdjFLazh4OFd2TTRlKys1ZmRPdkFIdGc3bmpOb1hINVZkSEhEN3JZN04xZWFvNS91UGZ6eC9xT1AvL1RvKzc4RUx1Ymc4TTAvRlZoYnV4RnMyUlAvdU5GTlpuTi9ZUGNQQXFPQ0IzakFzbDV0OWJsenVURTllU3dJajJYT3VOemIzV2dQaHA3dkRlbjVmcit4S1E5c3ZTcXYzZXNISDQvdjNqNzU4cWVMeTE2ZithN1AvNU50bGtQbmhadXVPRzg0blhYYnM1bmgzemh1MS9FR2JXY1lmcjdaYUhYY29iTXJ6M0RWZmNQWmRpOWRGTU80aEMxTmg5aUlqNllZekNYT3NOaWtJREdVZ1kzVzRXRENXSmF0TkZPcnNoZFFJeFl4NHkzWEJOdHlOQ2VGb0NYT3FHNjNMb3ltTkZ3T083MGMrR2Y4VWJoTlFHVEx1OWtSaEFWMEFRVHhuY2Vvd0lMb25jTW9kZE5yc09HaXlOUU1mbkhYT2NNUXpaU3F4TEF0OXh1SWFpWUk5bE9ObUdLL3ozRlhHU1ZzRExpbUFvUTRvL09UQWhsUDNrRkFwckx6b204UjNzUjZWYndKZFkzUXhQRDV3TFpNelNSMEJ0N0V1bGtUNTlqTFMwUkQwTktOa0NLVkhJb1Jyam4wdkhDb0FUUUxFS2prUGNqQWJ1RzhESnBsYVNuRmxHUlFDaldFVERXRE1sd25FcDZXUkx5eWthUlBWYXQ1Y0NmQnBrYjVOWE51aEVUREpFS2QxR0x3TWVWdVlrQU5VamlGT2hITlM1MDZDcWp6NnRYWmVSUG9qUEZSV3I1SkxRMFlaQWJlTEVDYUtEZHBGbUZHeVJZMFlBdE0rRStNTGZLeFpZZ3RkckdIZldjZ3ZlWlBvOGI3aXNHT01KbUYxRkpqQldrV3NveGsvQVlXZUY5RFN3QWlMVGxma1BBRnl0RUxtdWRFUVFJRElJWUJmdzU4WFU1NUo4TWZBQlpBMEVlSHhTQXAwREVScm8yTmp2T1dLNndMWnQwK1lCSFVjNGJEakxBbmN3OTdBMkVOd0Ryc3F3LzdKUXcwQkNoU3h6MVJ1NzFvMkp0VWFlWjB3dDVrU2dTckNIdXJrckJISnRKd1FxSjl0aWVXWnMwNTZzRzVqSHBZTXVwWnBLaERGZWxhTWsxV3h2c1MwSXZZQ05wR003VFVmaXlwakt6NitieVJpSmUxMURhdDFEYnJxVzBLNTJVeElMS2NDV2htWEdYR2FNUTZZVk43UDBXek5KS0pSajdQelFGSEFPY09SNE14eDd4enJ5Y1RqcWxRVW9lbmVyWlRDTk5Ub0RRRGtrNFpTQVpodVdVbFFLSnpUK2NJdjZwNkZyUG9kSzZpYkc3cFRLVnoyQ0NjbEV1bmM4Q3NKT3dwSWdLdzZxSW40RnBYNjBjaTZzMjVwWFBKZW4zUlpDNXBvWEFxbHpBeE5aRlQzNS9JU3VQSzM1aUlhdzhGT0N3VmhGbmFHSU9VR0NKVDRvVTBncXBKNHFBK2R4QlNuZFpKM0Z4QW1Bb2hDTFYwR09ZRmtjcklOQmlwMmt3RGtyS3pDNFFTbTM5WWxVQ3BtdmxRSnBUWWFOWGxpWVZDeWRDUzkweUxJa2xoWXhxUUZFMm00VWpWMDhYQmlCK1pYZHZPQ3lNOGZ4Z2hnOC9jYWhndERrYks2Q3lJbytJd0tvNmlVd1lSeGxPbVZubEJWRTFKSVJORUJITEExeUJhSUlpcXlPdG1TT3RteU9wT09hbWpCcW1tTmdmblg2U2cxS2lMRkFzR1VrYVZJbStKdXlpSUNsY1lUclhBWU9pa21nSURxcWpBQUdUZFhYbVhDS01hUUNvQWdiSzE3U0twV05FeW44cEUwVHJmK1oxWUVRdUZVQXZ2STAwZ0VWR04rcnVaZEZSU24wQVYxU2V5a0VqTXV0UTNGeVRXRTZ0eUlLSzBtdXFFRGtJUTJlM2U1VjNIVGtFUW9wYUdjUlJHZEdJWmViR241bkpBQ0JnUkRFME5ldFJzTUV1NzdCaCtaMUdHUFlFR2RrQVE5c1F4c1Z6K3ZUeTJPL1VHY0c3VWdlQ3M0MlhtNWRmdTh6Q0wrQnpCQ2U0eTA2a0xBYjV3T2NQdFJaZnJLeTZ2Mk5KOC9raUVINXZqUmZyVGwrVGp4SUw4eURKN1hiWE1mc094dmNPQnc1bnA1S3Z2VCs1OWR2TGhPNlAzN3h3OStPTGh2MzUvOHZYZFlndndPZkc5THI1SjdpTVhnQTdaTDQ1em9IamVwZTMyaGdkdFpwa3ZBeGNOa0R3d3VqZVRMMEdjTDVFY1pTS0hVaU1oMWVuNTBoYUVESTVlZml6TllVT2R0L2dVTUE0M01KNDl3RWtiMHJhZ1hFVFl4QlZFend3aE1rbEl2WW16dDlMUEpaaVhGMlloeFJHSGhDYkhIQnpyZTVZRDZPU3lHekR1dTdJUG90UFlZc0xnTDA0eDRuMW9UYjN3ZGZWWng1MlBEbDdhNENzc3FFY3U4WEJrOXFCbGVuaE5mZWFXOGp6clU1MlZPbUM1STM1VmVlYTFxUmZTbW5yRXVob2RSV1UrWmFGSzhMejI1UzUvSnR3ZGhqdkdNaDdtcXJIbnYrWFQwOFBvczlkbTlObHJISC8ybW90dzlObHJuOEQ4ZnFpeUF6aVpIVERyN1oyVTlBQllNSzVVR0dqbWhGWkJ5bWJnYVNVanVUS3RiSjZ0bE9pRUp1ZlRmaGhQeXdzL3lGZGRDcDZlSUFDU1NCQWdublM3UlpNNXN2UTVuT2J5OUFTQnhRVmUzQ045V0pVMytIWXo4Z1l3UTk0UTRObFBISXFuQ2RGVmVOdnV4QmFSVEVZU0NkMjhVSFFpbFVnTTFNeWVNeXVRb0ZYcGVYcEtrTk9BQUgrYU9FVnNxSytnYlB2MEN5Z3dOOHZKMEdEaTRHeUtwaEdLTnVJTVRlTU1iVXdsYUp5WG9LRmdnaXlDNXBPTk5JTDJIM21wQ2Jvb1FVTUtzZ2thOEtkTmE0Yk95OUNySG9QcjY0ZGVkRzRuWjNXanJ6NDlmdnZmbFpJMk9VVjJoakh0THN6TzZRWnFkbDRNTzRjM1c1bnVaNUt6YmlWZTBvQTBhNElsQ0R1Q3BtWFBRRldNUEUxdUJtZVJpb0ZGNGs0RzV1U2JNSmlhcGxFeEFJcDNENXo5ZDE5VVRMN2RBSng4UkVkZi9tMTA2eitqMjNlUGZyekRpSGowNmJzbG1CY21tTmRLcE12QVlPbXlkUUZBd0g0Uit5WHMxeWhJMEkwWFhQK2lxK1ZxQWVBeVhKMXFRQkJCQ2E0dDJ6NFhWeXZ1K0RCUGM3RG05clN5bndXZG5YbXQrYVNGekVOYWpJaXl3Sml5R0hGaGdkT0VCWUNjd2dKTW4rRlNoUVZiOGtFbzVlMVBGRGk2RnBZc1lURnczTWxSWWJHd2x1TGhXbGY0eDBhMzVib0RObyt6dllpc0hOLzUzL0g3OTZxVUZRQVRzZ0tacEtDaVZaZzV5WWlFYTVtQ1RLcUJXa1lxOHRYakpDTWtkM2tmVzNHS2k1ZjNNWE5hQ3N2NVQ5aWVKU0U1SDlVakFCTEtFcTBlR1NsTEx1clNrV0wyY25uMytPN3RoL2ZmbVhVTlFIcWRDTkJUckJOSmJKWVJqVlFEZFoxb0lYVWlZT1JNNTFHeW1Cek41cW1CVXJONWdrRmRKc3FUemNkOUhLc1NFUzN4Z3NvNm1SL1Q3TW10YjB0UXE1bWcxbUlQVGN3dE5VZWdYREUrdFgyZG1GZmpxc2NwTDdjV29nZEdYZHVwMVdEZWF2RGQvNnRVQTZqWGFsQ3J3Wk9sQmpCdnNiK1VHbEFkS3Q0K1dPdEJyUWVWNnNHalR6NnZWQStLdlRlMDFvTmFEODYvSHFDY2VvQVQ2MTNpZW1EcXFjK1BVYVI2NDBXdEIwbk56VnhUQkdHOXBDaExEMGIvL0tqaWdoRk1QSlozT3BJZzBGZENFbExiMTVKUWphc2VKMGtnQzVFRWl1cmxRTFVrTEVJU0txNGFGYjA5VzB0Q0xRbm5YUkx5M2xNdUp3a1dxdThwMTVLd0FFbW91bkIwUm00cjE1SlFTOExDSkNIdmJXV1dNTWxGaHFtYVlPanBtbURBK2o1Q2pwV2RNTzdpcUNTd3VWYktuMk91SlVGSXd2dDNUbTU5Ky9NUDc3RzVBdnVmeWNQb2t3K1A3OTZlWFNSQVlsa25PaU4zbXlVZXk2endURFZReTBSRnZucU1kQUxsZnJxc25FNFFYTjl4cnBWaVFiY1k1cXdVWitRK2RLMFV0VklzVWluQ1c5RWJIZGYyMnIzOXRCZGNtRGp4SWxOVGJwRWtoaTJxWVFwU3Frenl6NGdVbHdwUTdCV3lPSHh2N0k2MXU4akh5VGdKeWpQcnVyMUhjQlc2QWZsckYyUGlEQ1pkRG5CNjFXbmFhNjhYL3ZKWU9OdkxZMmZSaTJ2aVpjb3M2cDFCNUNWRHgzZStQbnJ3eGVqam4wWmYzU3FtSGN2eFY4TnV1MUkxOEFXQXBXL0x2QnkybEdKSVpKWlFqSFFEeUl6VWhnc3pmdG4ycC9uMG1ESCt1dDRlc0loaVl5djdsRUxOMVQ5VmhtaGVjbVp3aDFua2JERCtwVWJpVHdMN2p4RVFxRmwwbHZ2Q1R6STdBeE1sYnJ0RTJWbTNVdFA2SjVtZHU3MDFlK2k4ZHMzdUhEcVNpMThidmYxRFNUNE9YOVY5Nm13c29GaUdqVk1OMUd4OHFtek0vNjVETGpibWZ3VEN4UEZGNWhCT2tvTnBXQnEwVXJKbHBKc2FRclBjbFMxSXlHRTVJT1FQWVBHZmVBSGtISkIwNHhWNzBCZER3QVhORkFQUUVOOVhkMzk3T1BRQ3BDc0hqQitQak5pQTZXUnl3S0JsYUJCWUtkTWJmV1krWjRFNEQwTG5mMFY3VVlRKzlIYWZlYVpyOTUvdWVCZGUzR0xRNyszL09wYUNQNzN2WGZqNWgvY2VmdlB1MFhkL2xpOElPdm5vajhmM1AyRDUrTWsvUG45MCt3T3BCRWNQM21aYlJMT2UzWFdPZnZ6NzBZUHZSdmYrY1BUOWY5bnhvNy9lWndmSVYwQVUxb3NGYWtCQUFDVlVJTXNFQ0JjYnpFamtwUTA4aVVxd3ZNbTZlZWxYdndCUVN3TUVGQUFBQUFnQWpuTVBXVVNtcnRsNkFnQUFqZ29BQUJVQUFBQnlaV3h6TDNCaFoyVmZabTl5YldGMGN5NTRiV3l0bHMyTzB6QVF4KzlJdklQbFBXL3JmTnFXRWxac29kSktTS0J0K2JoR3JkdGFtNCtxMjBXVU93L0FlZDhCSGdEQjJ5Q3hiNEdkeEhVU090MHM0RnlTVVg1L2p6M2pHVWRuSDdJVXZSZWJhMW5rTVhZR0JDT1J6NHE1ekpjeGZqMGRueko4OXVUeG8yaGNiTEprcTk2UUd0R29TSXZOZGYxbExlamlYWXhkeGpGNkUrT1RSVDN3RVByUnhXaTZFcGtvYldyMm5sekkycHhyT0ZJT2lQT0krd2MzbGZtMk1iSEQ5WVBScFZpbzd5TmFMblVBTGM5b2VVUS92YlJDUUNzMFduNmduejVhakxTMVBLTjE2Z1pHTFhDcEx4eWpGZ2ptSDlsc0hyUUYvYjNLak0rUGNiUVRYR0tqbEN3Q2Z3OUd3MVkyUldPWnB1TnMyOG91YmF0anI2SXozYTFGakNkRkt1Y1lsZkRGc3lvdGhvY2hTa0ZJN1QwQU1RZUVHQUVoRDRaY0NPSUVoamdJaFNDa1FnWkJESVlvQUtrc2hpQjlvbXdZTzRHTFhzaGNkQU9wYmJVclN2V3RrTXRWZGY0MFhBV2s0MGVEY0N5aGpzaGxjWk5YWmNydmgvTWVPR2NRem55TGV3MUNSUndnS0crdDBFNm9jUDNYS0ZuSHVMVDI4cCt5bGdQL0xFZXNuSCtQM1BOOHJ0VlkrVGFSSDBWNzAwTGV5SUpPMUtQUkt0bDBzMERiYWk5VWRha0UxV2FOazB5bU81Vm1NcHZjNUozS3NrY1lPNEQ4L1BIbDEvZXZkN2VmN3I1OWhrRHVHMURYb29Na3FvdlZTVjI4QVNYcVBsZ0puVjhaeThIdVpyUTk0bGp0UWNCMGozekFJajNWR2d5dW5kenVVbEdkcjZOTzN1TlNZRFVITEtDUUhMVHZkcmY4L2k0ZGp3Q3pMckgvdHN4OWZyamtyelZWTjJzbmZIU2VGck9yN2drb2pYVXlxV21mcG5LWjYwTTFCSDVpcW9OTjF2cHM2YndnZThLQmlmQXdBYzlCUFdBT3Ixbmx1OHVKWGlWTDhYSzlWZmZIcHE2Mm9xcEg2T0Uwcml6UnNJV294bUh1bHI4QlVFc0RCQlFBQUFBSUFJNXpEMWtrOE52NE9nQUFBRG9BQUFBU0FBQUFjbVZzY3k5d1lXZGxYM0psYkhNdWVHMXNzN0d2eU0xUktFc3RLczdNejdOVk10UXpVRkpJelV2T1Q4bk1TN2RWS2kxSjA3VlFzcmZqNWJJSlNzMUpMQUdxS2M3SUxDaldCNG9BQUZCTEF3UVVBQUFBQ0FDT2N3OVpqZkJBSnkwRUFBRFlPd0FBQ1FBQUFIUm9aVzFsTG5odGJPMWJ6VzdUUUJDK0kvRU9scm5BQVd6SHprOGxoNm90alZTcFJkQkVjRjdiNjJSVnh4dlpEbTI1OHdDY3VTSnhnd2RBOERaSThCYnNycjF4bW5pTlc5ckVUVFluWjJaMlptZm0yNTFaLzlpN0YrTkFlUWVqR09Hd3F4clBkRldCb1lzOUZBNjc2alR4bjNiVTNlY1BIOWlERVJ6RG1Gd3A1SmYrVTQ1ZWRGV0xERGdGS0hUd2VWY2wxeS9CR0hiVlF5OEM1NnB5NlB2UVRTZzlHNWdQUHNBQmpwZ0drdy9hQzRjd21KZGswa3l3N3pLRGU2NEx3OFRRdStvankzUGJqcXRtcERhbE9NRHpkRTVwRWtyTGFWdE9tMU5NUW5IZE5uUm1NZzFDYWJvN251OXpTb3RRL0E2QUJ1QVVpMUNnMzJvMVRVN3BFSXF1QTc5cGNZcEI5Y0NPbGV2Wm9Yck1Ubk5IVjdWNTE3WGM5NldJcE1HYUJYVStrSXN4T1FHVFZIcUJ3Wmo5RVpqQUhvN0dJRkZlVDVGN2RnTGlzNjc2MUZoVU14dlJRMEdRRFJoY1RvalZQZzZRSnhMUHM2TGszaERva0RtL29XNW52eXVPWHhtcjVmWkVJc2NvaEtVU002bTNFQTFIQ2JWc0NpM21Lb25ocWk3K3I1dXBxOXlxTUJhbG50cmFYRExYbk91MTVyWlJIdVpUUEEzcGprVkZyWlhBb0tFcUF4U1NyYTFGdGovb3oySWp3YkY2Y0JneTR4bGZaanhYS1RPK3ljVytkZ1ZoYS91Q0swR29OeXBrcXRrSW1lcnFYc3BVcDBGSUMyRkg1NVZRZHd6TFMyTmptckR0TitCTzNTQXdYd002LzBiTEs1QWtNQXJaK2JzaHo1TFhRNWN3OVhKcForejdFdndLeUQ4QUV5ckoxbGYxSmJpYUpiWHBQZnV0NXJyQ01Vcm1XdVo2V1ZybXV0YTVybEJBN3l6WDgyMlV1Q1ZrNG9laHR4ZEYrRnpwby9lUW50UFpvT1oyVlg5YkV6M01zUTlRNUFhdzJvT2VvM0FFSTVTSTF2bWFUNG13V2M5VDRocWZHelNNemR6STd2RXRCWGxYbWZNbEFJUXFOeDRBdGxaU2QrejlxZU5zUmszYThEdVhOVWNaNDI4cEFPUTJ3L2tTQUVLVkd3OEFXeXVwSlhhZjBIQWtYM0piMDB0dWk0Z2g0ZmFJdm5hckp1QmgvQzNkUFdwM3BwVm9LUS9PRnRRYUNZSHk0RWdJckI4Q2hDZHVLdXdCdkVpWUozR1IyaGxYTksyYlpkM1d5aFRmeE9xczZUT3YzZlRKeWF4dU1xc0RSMnBHWjcvVlJmcCs1WmRwM0FmdVdjVlhtOFdUbitNczdpUE13RENpM1pteWZ6YnNvZVFFMC8yUm5DajRSY0duUWt1YlZmcXRFTFd5OEtYUXI1OWZmLy80OXVmVGh6L2ZQeXFQZjMzKzhtVHBzNkVlRHBQMFM2cmp1SEQzekFVVWRzbWV5eGtkVmVrRllNaFFTOG5MOW9xalZLek51bFZ0T3RlbTEwOWJZMnM4dllFMjB1d0kwSmdobjBKOENmZXN1bGY2Uk80QWgxeDlrUitVemJvQnBaOWNCcEErZGlhN0NXa0pReGpIaTJ0UlBNb3c3bWFZcllubm43YXhZdGNHZUlKY3BZZmlFWTBTdFlUR21jM2NmT0U4MDVHWmVDNWRKanlMM28xbFRtRUFFb1REZUlRbXlpdVFqR2ppR1pLNGZWMHdnMzI2bDRMb2tnczJSSUw5NlhnOEw5ZHNDZklFZ2dCUEV5NW42c1d2amRxOUFKTXBreU4yYVpCTDUzSWxNZ1g1eUJyWnBTeG5pNE14TTNKR0l2K3lLMXA1L2dKUVN3TUVGQUFBQUFnQWpuTVBXUUFBQUFBQ0FBQUFBQUFBQUEwQUFBQjBhSFZ0WW01aGFXd3VjRzVuQXdCUVN3RUNGQU1VQUFBQUNBQ09jdzlaYk9nOWg4UUJBQUJCQkFBQURBQUpBQUFBQUFBQUFBQUF0b0VBQUFBQVpHOWpkVzFsYm5RdWVHMXNWVlFGQUFjTW9MMW1VRXNCQWhRREZBQUFBQWdBYlhBUFdkdXVlZ25vRHdBQU5CSUFBQWdBQ1FBQUFBQUFBQUFBQUxhQjdnRUFBRzF0TG1KcmFYZHBWVlFGQUFjdm1yMW1VRXNCQWhRREZBQUFBQWdBam5NUFdmeSthMzlnQkFBQTN3Z0FBQThBQ1FBQUFBQUFBQUFBQUxhQi9CRUFBRzF0Y0dGblpTOXdZV2RsTG1KcGJsVlVCUUFIREtDOVpsQkxBUUlVQXhRQUFBQUlBSTV6RDFreXl6amFJQTRBQUFHZkFBQU5BQWtBQUFBQUFBQUFBQUMyZ1lrV0FBQndZV2RsTDNCaFoyVXVlRzFzVlZRRkFBY01vTDFtVUVzQkFoUURGQUFBQUFnQWpuTVBXVVNtcnRsNkFnQUFqZ29BQUJVQUNRQUFBQUFBQUFBQUFMYUIxQ1FBQUhKbGJITXZjR0ZuWlY5bWIzSnRZWFJ6TG5odGJGVlVCUUFIREtDOVpsQkxBUUlVQXhRQUFBQUlBSTV6RDFrazhOdjRPZ0FBQURvQUFBQVNBQWtBQUFBQUFBQUFBQUMyZ1lFbkFBQnlaV3h6TDNCaFoyVmZjbVZzY3k1NGJXeFZWQVVBQnd5Z3ZXWlFTd0VDRkFNVUFBQUFDQUNPY3c5WmpmQkFKeTBFQUFEWU93QUFDUUFKQUFBQUFBQUFBQUFBdG9Ickp3QUFkR2hsYldVdWVHMXNWVlFGQUFjTW9MMW1VRXNCQWhRREZBQUFBQWdBam5NUFdRQUFBQUFDQUFBQUFBQUFBQTBBQ1FBQUFBQUFBQUFBQUxhQlB5d0FBSFJvZFcxaWJtRnBiQzV3Ym1kVlZBVUFCd3lndldaUVN3VUdBQUFBQUFnQUNBQWxBZ0FBYkN3QUFBQUEiLAoJIkZpbGVOYW1lIiA6ICLlr7zlm74xLmVtbXgiCn0K"/>
    </extobj>
    <extobj name="1BCC2C28-871D-48CB-8BE0-2867F7803ADB-2">
      <extobjdata type="1BCC2C28-871D-48CB-8BE0-2867F7803ADB" data="ewoJIkZpbGVDb250ZW50IiA6ICJVRXNEQkJRQUFBQUlBSTEyRDFrNVB1czV4d0VBQUVFRUFBQU1BQUFBWkc5amRXMWxiblF1ZUcxc2ZaUmRicHRBRU1mZkkvVU9pSGZzQlFOR0RxNFZ4WXBicVdrdDJXbWUxekEyVThNdVdpOUpyQ2lYNkVOZmM0VWNJTWVwS3ZVV1hUWjJZOVlmSUNHWS8yOW1kbWRtaVFjUFJXN2RnVmdoWjMzYmJSSGJBcGJ3Rk5taWI5OU1yNXpJSG56OGNCWVBlVklWd0tUMS9UOUxXbEhMdFMybDdOcUl0b3dxVFB2Mm96dWJoZk9nTzNObzB1azZma1NvUTcwRW5Ibm9RNUttNEVLSFB0a3F2cVd1ZUN4NENVSWlyRFlXYmIyb0pQOUMxN3hTdVZVR3U3MHJUckdBSEJuY1lpb3pyUk5DbXNnbHpYUGxmRFRFSk9QM0k4R3I4aXN0NElBK0xGRmJXMTdRRkM0U2lYZndtYVh3VUFORzJra2lBTmo3dW9KT2VBajRCTGpJOUxLaTBHOEM0NXpLT1JkRkxkNGphNHJYcWtYejlVbmtVZ0NWa0c2YTgxWWMzYko5aW90YS92dnorYyt2bDkrdnp3ZFNJWnhDTnFtRzZsRlRIdkY4aDBTT0cxaXUzL09EWHRBOUdQS0lRK0QxUEtOWVk3cUFWVTJXNnNXSVJVc1Z6dWhjM040YnBuaEVtWlRmU3FtS3NldC95OFZ5U05mYS8zeDdrM05pWnZuQnhSU1RaYzExREEzWnUyYU9nYVJDYnJkcGFGZkljSlVkRWJWalBkNjZQbEZranZXYjh4WUl1cUVKM0RDVXU4ZkM2RmhHMlFMMHlwdko0L1orbmRUdXhYS1NBY2lhaXR2Ym40SDYrQWRRU3dNRUZBQUFBQWdBYlhBUFdkdXVlZ25vRHdBQU5CSUFBQWdBQUFCdGJTNWlhMmwzYVRXWGhYYnlETmR0Y1pjQ0xlNFJnaE1DSVlGQUNPNGxPQlNwUWdzdFVxSDZ2TDMxdjk4NDQ5ekNISHV2TmRlVkNmWjc3TXg1MXJINXVGK2ZsQ1B2VVEzaWQ1YXllY0lIUVcybVVLMzRZRlhBSDJjYnpQZmF4ZVVSaDZPa0JrZlcwZnU3OGlvZGthdkUwWDg0Rm5Tei9oR0RFNnY0UGowZlpJNk5RVmxwT3hZbVQwN2lUTUxCY1g5K2NKcE9WNTlxRXdrbEJDelBsZjVhbytGNVpXT1RPRmZaM2hGSWhrUFh5YStvZWJqUWVodWIwYmlaUW9mU1Y3aHdoU21OdmxMa1BWY1hPTUdwRlZSY05lbE9MQnNVQkUvTklzaTQzOTNRTUpEbHVsVDdoM3JZWHZETEFnbk5ZNWNvbTFPR2tSbmphcHJUMjFoSzc1aWVXa1lWSWptQ2VMYUVLR3M2aVl2MGkvSEJIMzJURkxBWkozM0FheW00NldwMTEyM0trR0VyN0xtRVlnVkFma1o4V2lSbHBhZFAxSmkra3llQlVVakwraHE2WTVXTm1EOE96U2ViMkUwTjV2NVZYMit2Zis0YnVrOW1rN1VtMWc5SG1EcmE1UUJjckJUVW1IdC9IVnROQkg1NkRYYXVMdUkxdm1Ed0IvUngwTFZUQnJMYXlEV2xRZXBVSkQ1c040K0tyWWYxaDZGaW9ZRDRVOHlBeUlhZ2xEeklENldZVGpHdlpIMzZZMnAvME1HenBjeHp2eTVmRVpRVVFmYXZXQ1NyMkRsR3ZjNzhCRVVuRjdQWXNkYUpDZlZhOTJSWHJ2QlY2a25iWDRoOWUvRVFMengrYkIrOGVqSFpYekZ2TWg4MTB2RWZLc3ViYW9qU2dxRUNnSDFIVVgyb0p3REcxWHI3V1VTMWZDS3gzaUJBeUxkY3crNE9SZDVmUCtlQlVpZUdOYmgrS3kvREZ2WjN2S0V5Tk4yeVg2K0EwUTlPd21HZjM2SjBFNFU2bDg5OHpuYnZtYUIrVEduUmlkQVNxYU1rWmliMEtOcXlzSlBkODcrSXZiVWMyM0pvaWRNNkptcHh1RUU1RFViQW8yNzFtajNrRkgyM1E0RXc4ZnQ1bFRlNkJvM3pQdnRvVjVzalBuM3N5V1d5RUJCNnRUOGhSUEZVbWlpTS9kZURONVZiYnhXNFBzODNXZDVjcWFDOG0ramhscWJBVUVoanQvL3h2KzRvZkhnZ0I5OEV4bW1ZUHcyY2pSeUQycm9yZzVCZ01CTUlKSE9IelpHalRtSlpTejgzWnBzQ3pPbHllZzFEeklta2M4ekc3U0haSFBOeDRWZVphdnZYZmFVNkZ2K1AvL0wvM2Y4Qmo2RmhObnh4MGMyZG9uZ24wWWVNQ0s5blZlcmlzY2RzN2Fpd0ZpWlR5ZjdqZk5TeUFZQ2kvVk4vMW9Ba0Z5TmRqWm4vVnpNQytVNW5NQzZ5cXlQL3NJL2lRaE52QjluMmVUYkFFb2FDVHh3eFJGN095Vy9sRGt1R1ptZXZYeWpZK2VOL0xnQTB4bGdHMzkvY3BOVGdRcDVRN1ovT2IwTWpJaDJrTEZMSFQ2bDZmek4xVUNrN0V1UCs2dDV2c0Z0TEdtczhqVEhLWnNQRFczWmhOVEZLWSt0aTVuenVvZHVxWXdCRTg4NSt5WmJtZ1JwZlRCb2hMZjNZTHVNWjBWOGZ1cWs5M0p1SmhPeGpmK0wwTzZSNHc2MFNqTnZvSlliYitYVHNURHJvdCs1Nkgxd2lKU1JsbjlWTm5qTlFLZDZXbXdTZjU3TnhhNlZsRHpualh6b0tuTko0N2VkeWFuZ1BKcnBwL0dtemFPOUVaaHFHUWhaNTNHOVpYUisyRm9sejZoa0hUR3lqVkVKRElNaGx3NmZWYks1dUF3T0J2L3pabndkRnZQYitlNTh0OTNrQmpySDhXT3RZOWFLQjVwbEY0WHBERzB0K1JhNFhxY0hVWVhkRDhmV1hBNWhzeW5XN2d0K05PeGxjRHFKQnVabFF4VVgxK1V2RlRtcXRDb1Qrc0d0NzFPNnE0U1E1Zi94L3NSZDJ6QWszTnIxeGs0aTE0NXFmZ0RKbU9QYkxTVXB6ZjVhQ0NwaEZ2d0RaRGtaNmhGcUR3QTA0VGRvYllwMXYyOFJhaDhNaThYVmhSWEYwM05MMU0xQjg4bTJmYkk4dFFENU8vdkcvTThpQjJiUTRHSHl3OGg5K2pMSWM4UEh4WWxoUkZMZ1RjZklRYWJXeEd1UUgwMFJBQWJNRnRpaUxsYVNRUE0zYU5EcHNYMEg3SVF6bnBmelZYdjFST0E0TGhYUW1yL3E0cVJ2cG1BQk5wUHkzR1EwM29CVTBIejlyc29EMFF2VHc4M1JmTkVwUGU0MWFVWitKZWUvU1MxU0doVVFsU2tUTWlJWjNncmhlQkdCYS92Y3Y1MDRZWFpkYWVhN015aFdmbEtQdlVUQkVvMmRJeXBmUHNha29HWUU4K2N0NjJaM3hodVJFN3ZwbFlrQWRjRGEzYWQ2dmhWSW9LYUE0V2RPd1VDeEdvVjRUeDFlUlJXbzZGUndybllUMHpPR01QUlpxTHdKT3AxMk14dzZWS1NRUEJFRlVITkJaNjlOdGdhZndSeGNwZlQ0c1VwNVhKczhBbUUxME9QMkZoVUUzZzVTVERnd29zb1VMZmJMalZ3azk5ZllrempxKy8yZWVxOGFaT2RQYTU1N2RtRGRPeW5senRXQmdKUzJDKytZVjJJNCtsTWJ2Rm5vYUJlKzM1SGRVNXZDaEovajgvWTRSV0RYaExJa1ArdmE0b3lSR3hyZUhtTS9FZG9sSHZITzB1RzJkNUpCQktHZFU3YTM4dHRwaDBLV1A1QjQ3K2NsRUhaRU9yWERqTC84N1RwNGk0S1NkbVRFZzQ0MjdLWlZKQysvWTlpRTVtaGNNZytWOTFXUU1HR2pJa2NzbUx1VW1ubVNla0JHOXQxcFJuVXpqa3V4U2RKY25IUG1NcURGVzFCNXppS3ZuamlMcnptZk41d0pTQUlUbkxqZWZjb0VRcVdkNlNXWlFQQThpVkVJU3p6SzFhbDZ2Z3p3QmQ3S1kvOGQ2K1pvWnFaZlVrTWdhNFNqamdaQnI5MjhYRVpkWTJQME5GQzl5NkNVYVFXZERRZ2ZBOFp2UFo0TXM1SWQwb20wTXZYQ1dURndLM1RiSDk1ak5KMG1GZzl2U2Z1WEVScnhNUDdLN1BjOVJJand3Yzh4RURON01VazZSMG9jRnlPNi9uRjhFMzc2OWxCZm1LTUYycW1YZW1XUUxkdUF4Vmo0eUNrR0NqdXFsbXQ1NlM2NHBsVTFnNGNXenRldmlWS1FFeDY2TTFNREtKdjMzZXNUdzd1WkxqeVpMR3BxU2tjSEE0QkxsZVRTMWUwTlowK2lLVmVhb054a29LQ1NqSG4rdnRRQXpsSzNWclJBWlBOa1hSejBqOHV0RFVsS0M3TURIOURkRDFKZUE4TXhJdi9rZGQwWWNnOXJHZ2FUN2RnSmZjRUtjKy9ldk40Vkc2Wlg0K0IybDdXMzNjSEVpOC9aYXRleHAxRXR5RzB2c3JtQ3hYMkNjZG13RzJxOWNlTnN4NkR4UVpyZkhGRXhHbVhKdXlkT0toU1JTQzBYcVRCZU14cDBCZjVUOXlMYTRrU2g4NXZHRi8vanZCNUJhUjN3L0g0QjZaZE80MzJMV0pMWDczS0dpN2hURVBwRmVHVSt1NGgxOFVHLzhhdzVMTmtzQ3lOakx6SDRqNjVZcTJFeENvVENuMW5rWW5tQXFqcy9LOFRqdXloUEFJWGdMU25uSllPaDFVQ2VqTmQ2d1lFSUdIQjdxQy8zeGZ5OTVsTUdZaVdNbi95dVJLaFNjT3kzeXl6Ly93UzRTSW85TU9Eakx2a0NLbnRnek5QYytqcUtRRElreER3WEtvcVI3cGZMOVhkUHF0aHhMNDFVSDUvT3g1VzVLc2JOaWhqMzAzc3NxSWlNV291MTk4RzBvdUVBblpwdXA0d2Z5M29FbkxxU05oclMwT1dwK1UzMCtxVXZVZ2M4dDl1MGY5dDBnN1lCSDNIRWxHaGxCYmlPZFFhOWVkWWgxY0xFZmxiTTVHZmo2VlAvZzBESjdVb1hhRXN1SG8wMVYxdkxjem1LZXVRWkRHa1BXM2RjQWs2ZndVTWdtV0pKM1JEenREZHQrUkJVMGt2YkRBcWFhdTdRN3VJNkhMUGs3UmhXRUY5REduVUdRSlptQ002bDNuem81V0F5TVc2ZUZtMlBVeEFXaHlsQWNNaitXN3BpMFRDYWJudnkrNG1XNlNWME51L0xlUGpIdk4xNkx6b2tqd2ZkTkhzcDFIWS8za1MweDZFY3Q0K1RCWnFIN3JmbDFvQ1A2T0NiTlRJTEhsMUVxcUFDZ3lkdXdWWERVUlZjTE5Vajg5V01xNUd5eXYrRThGNWFZbzc3MkNVTGNkdkszR3YzcHRCbTc2RXpkcnYvNWo1dDVXMTNYaGZHRFBHMHpXcWxWSlY0UkJoSTZIOTN6TmJhcnBBUGptMVZ4UGM2K1g1Y0Zob0NrVjBmYjdMODA5MG1RVHUvMjZNSTB1cTVKUnA2Q21qb2RKNGM1ZnllYzVPTndwTlZwamtNT2N1SVlLc2VvejZpNzhBVVhSTE1DYWFGMGRWRmZ4WXErRkkvTHVtNitCSUJjQkhySG5pakNwMFVXbWhUUVVpK0Y1ZjVMck5SV2g1R0o2akxFV2NhNExFL2U5S3p3UXU0MjJXZVpQM01qSnV0WUVoOElpSmpYSlhlWjBwYnFGMU9OaU5SR201SEVydDZkdVNvQXVwRVlwWXRMQ0xhWk5RRUp0UkdHYllHb2tpZ3RIWFhNN2lCcnZVM3QvaW1rRitCZUhYLyttb2lVUTNYZTRuT3g0S0hSRGxvTjhpQnVXeTA3bmwzY0syeTBXdEFkTEJoYzRhS3FEN1dSelNzTWZSM3FRek9ta2ROVVFXQkdiM2VYM2hCaXd1bklFanVXdXNvNE1XU25LWkNlcHpVekpaeS9PYjY1NjNaZmorZmt2ZTVmUGpLWnZMdkhpS081MytNY0NnRTYzZFFvLzdmdGZuMnEwaExuUDlWRGJ2eGpKQSs4eG00VmxVVlZJa1IyY3A3U0xtTlhOMzZhNmZjc0VUbjlqR3ltUHJQdUd0VmNkQS9CWWcvYlpZMEZNd0UyU0QrNGJsZmVQVzRwQU9ySnJuMllHeUU2V1hoaUN4TGtlWnNRUlNXd3YzN0hrb2hZNThwY0c3aEtaTmR2MzhRSDljS0orM1ZYMzFvRFZuM2FvWkhuYjdadkgrS2VSRUk2dVFDMjdFMldja2ErMHRDNE9qeThDU2VhSG5oSTQrTk50LzFNbkFBV0JIWTZvcTM2NnRrcTFhWGdtYjJJTXFQaU5Cb1BvZkdUQWV3S1ZPdjVId0oyUXo2TUdBQXFIZkg1L0VqV3VnN1FuSElyZ3FqbGF4bDlLUFpoYkpqNWFiZUxLd0pyTU5QdzMrZXR1SFk3TnJrcjkrMUdmcTg5MXZVVndWRjJ1NDVKM0ZyM0tiYyszbDVxWldUc25NYlE4eDBUY09KR0lsUEEzcmxSOVBWNllvb2tBb0M5QjcyaWhaSkx6cmU1MXp6d0FManFpUU5yR2JrbTZVSlpJZ2llMFZxMnRNL0thckIvS0RlZG5TclBsMDFkZ0pQdzhjTGdNRTRUdXF2UDdtN3VqK2lMUU94MHFyVks2Q3VTR0h6SVVVMVdHRGZiN0RtZmM3RWxMdkgveXZLZ2ZldzdSUXR3V21TWFZBNnRMNUlFVFptUkZJeU0wSzgrbDlGRG0zWUlqYmsxbzlab3FjMTh3RElSWlh5NytiMjZzV0NJUUphdmx6bUQ5L3RiSGQvRTRWS0lUejBXS0RSUDZ6aHo1dlVvUXVTeVBXSDBES2VqeUV5dXdwZkNvYjlQaTdyVlVYeVVRbzJaUkFBTTVITHJOd0E0NCtCbWdUVkIva1RlQTVGRVVBZFNNc2hMbEpxL1hKRllSTHNsOFRUekgvRWlKemN4bmNDLzdPbnF1OGRmT1JTVWZiSFJabitCK0didVF2d0huYlhMY0hjQ0h0VWRsWk1qY2lPUDNGckRwQzdPcjhNZFErVzAyczBRY3VxazdudCtTNmtEWjMvNWY2b3d6cUhkK3B4TG1RQVJLeDA5eC9FWXpxb2g5RHczK2lZMUpVQ1d1UDE5RVZidHlPWHFvdjdLc2VuL2wvK3YvMy8vbXY3Mjc2L0pWZWNTZXFkVnZ5ckVsQzY5MTZDbUI2N0cwK29RbGpvTW9ZaU1IVDR2dnlSV2VlaWlPUWRQVHRObnpLWTlob1RqdjZiOS9YbkFlci9Xc0hFY0lHTCtkc3VzVG9Sc1FhalpheWJ3aVozdlQvY2RFUUQ3cVJ4blhvK1FINGtITk9wbHo4OTE2RnpRbmR5bVFHQnQrMjI4WXZKblBLc1NkcERTdTU5S0VoZDFWSXFVUXRRK1BEWkVBVklqaFVJOHdVd2J1eTFKK2ROVFdTTTRyRzJpdG1TSnlOQTJydDRYZ2p6VkRXUHhueEltc2RYdkpJK1JVeFFJSUhHTDg4LzUwNHdaTmZ0Z0hwMHZzVGJDMTNhSmVjVDdzemZaeXFySU5DK2txYzEzVGtkWDBNMXBRMU5pRktkUml1bTRoM1dCRG96UHJKKy9aWkUxRHRoTndMRGNRQ2J5U3ErS2tYRk83TVNvTllSYzI0ZDlLaGhybUxVb3M2UFNJSDRHS0hObjg5U3grRllpNVFBRitBSlBtZlFtY1YyNE01eDQraFp2VTJmM1ZSMWN4VCt3ME1HeGdBTk44Y0MwUmdESlJ3Sm9LdXQ5NytWZUZWM08rRkMvbVhKZmxvcjMvTVVKWXVXcGd2cUptRTlqOTdzME1adk1pWGpLeWNtbklPN3VBNlg1cmY1UTNERmtyVzVYM2pDcythTmVURWdGRlJTQnVKdWgzbHdZQytEM1p6TDZ6LzlaTmhDaVUwbi95U2kzVEkzY1BPM2YvWjk4TEJzQ0dxQ0kxbXl1TVpnMTllKzlTeUZUbUFCcFc2UjhlOXlNdEdxSWNCR2daS2c0eUdkYVZtS2ZmSVhUc2diVjE2M2RWV0Rxd05KcHlrYTZxcDJxQlVsNlpNQXBWL0UzU2xlUkNPSldoaUZRRVFoRHN6QlpyZVFpQWpBVUFQMklrbEhDUjNvditqOVFTd01FRkFBQUFBZ0FqWFlQV1ZsdmI3QnpBd0FBNEFZQUFBOEFBQUJ0YlhCaFoyVXZjR0ZuWlM1aWFXNk5sTXRQRTFFVXhzOFpwclZvVXpVMHhnY2lScUxSNklLRWxTRStXd1VsVXRINGlNYlFoSmFIMUVDcElpK3RJSDBvTUlvVXNGQXRpSUJSYXcyb2hCWng1WXI0Rjdnd3BuZUdyalJ4WjF4NFo2YUVGc2VrWFV5YWZNbjMrODdqSG94OWRuSEliTkNyRDhaSDNzVURvL3Z5NGRBdHE5VjY1QjZVNXgvMUFoZ01IdmkwWVBUUWYwV0Z4WVVuOEtUcGxMclVaREtkTnBVWksrem1SamlMNS9BQ1hzUkxMb0N4eTI2QTNkYzJZaVdUeDJiMElHZ3NXc3hTR2J3SDdxMDJldnpGV3NCcUpXWGhUdzdnVlNXbFlNY0ZRSnVvY0ZTcG9jb2FnN2ZvY0tmUll6MTJFYkJlU1lGdjVZQU5Tb3EvcVFyd3VwSlNrRlVIMktpa0xMeHFCR3hTVG5BYnNFVXBOWVR6QWR1VUZPdjdGa0FMczRYRjljeER6T2hEVURHcitsSGp3OHhlQkRWaVB6SUR5Q0xqUS9hNDRYQkptYm5CWWJHWFdjd1Z3dHVJRUJvUkhyaElieGQ1UFVqYUovbGdKeCtNQXYxcDEraFUxcXJtbXRZc2xWNjlQUzg3TDN0NWJJQldKcHRsSG1PR1g0SUZVRE9NbVVNU0xJRE1FeEUyakd4c2JsN29teFNSaTI4aWhPdVh6WGxmbU84T2lRaU5KYk5TckozNjUrcHlkUVp2YzErSjBXM2QrUUt3S2gzL3hYQUg3NXUyUytVVWw1S3dpNThhNVVQdlpGaHNadlpJc1lueVNKUVRhL09FWXpOT0lUSk44VUxrYmdKZm5ZTFhoeXhHZDhHdlg0QTE2ZUJGWUZKRnNXaVFRdVRtR3N3T00yMnUzTk1FNjZvV2RlcmFPcnZqeHMwa1p1ajRlWEhxdFlDMXpGYUorWFNKR1Z6SkRDSXJBd1gvWFJLYSt4SHRpcjhjbE54ck1tMWFsZVNxWTNXc3dmdDk4d0Rkc3BKRGdIVnB1VXA5bzJVa3pPcFR6SXF3bDA3ZFdRcG9UOGVNZEhDa3M0T01UWkF3bC9CclNQRnJubjVFSDhmVUZVQkgraVh6em9qYzVyaHZuc3lPSjR5dnB4anJ2d3pTWHZJMndCdkp4dmh6YmNKNzVKK3N3MkZ4KzdsQnZudVVjTzNMSFdqOHQ1MytUVzJBTjFPTlMvOW5uTHhyZEEzbFJSRHVoSmVqTjYwZ0JNU0JkUUUycDdONktWdkc5enduM01CL24xaEx5bzUvLzMyV0RyTjhHMkJyT3FBR1I4WCsvVFp6WGVIcE13NTc5YlhLdmJuTDZEMEg0azcvNHJ5YkRIMGtiOXZKZys3WTNEQjlkY2tSNktMeVFmZmlHMWNpUzl1SzUxNVBpNjZkQXJ6RjVMQ0l6RFBNR0pjYXUwN01NN0YwdndMUy9XS1lDYkd2RVdIeVBwbmxZak92NWZPeWxKQytCdHFMV0RRcVBCMk51Nm51NUlNZjVPK0ttSElpK2ZBQktGNUY2UUNLVVZjbG9uNTl2OTdvYmpYdUF2Z0xVRXNEQkJRQUFBQUlBSTEyRDFuT0J6RUQ2UXNBQU8xMUFBQU5BQUFBY0dGblpTOXdZV2RsTG5odGJPMWQ3Vy9ieGgzK3ZyOUNVSUYrR0dhYWQwZmVrWTJkSXBMajFrRFN1YkdiSnZ2RzJyUXRSQklGU1U2VGZjcnlPbURKM0EzTEZxUWRsZ1o3Q1RBMGNiQVdDMktuK1djc0tmN1VmNkgzSW9sdlI0cXlLTm1KR2NNSmVlVDk3dmk3ZTU3bjduZEhadWJESzVWeTdySmRiNVNjNm13ZUtHbytaMWRYbk5WU2RYMDIvOW55L0pTUi8vRGt6S0sxYnVjVzVtYnpTR1YvZ0Vwdlc3NWFzMmZ6N0VvKzk0bFZvY2Y3My82dy8vZkhVeUNmKzQzalZHYnpxa0x5dVU4M1N5dVh6bHFOUy9ROEx5d3QxcDFhNCtUTTU2WFY1a2J1L0d3ZWFocktUNStjK2RndXJXODBXUXFBSm1ZcHhRdnN6SVJBMGZPNUFrM1A1eGFaSFhicElydUVOWU5mZ082RnBaVzZVeTd6aktxaUVSMnB3RTIrMkUwMkRBd01sanp0cWRBWjY2cXoyYVQxV0twWks5UUI3RjdFYlo0UHBZaDdlUlc0ZFh1bDZkUlBsVXZyVlY1L2JycG5iNzVVTHM4NzlZclZwS21MOVZLMXVXUTNOMnU1K1ZLejZTeHQySGFUUDluSDd1RjU5N0JnclZ4YXJ6dWIxVlYreXAxR254ZlFGaEQrb2ljbTlmTm4xUkk5ckZUeXVUUDJXdk9zVlY4dnNRWmxEZVhVdktmbldDWnZRc0doMWFoNFVtZ3RsemZzaW1oeGpXV3hTdFV2bkMrWmczT24xOWJvcy9KRDBlcW5WK3ZXbC9sdWxxSlRkdXJjUzMwcklnTkwwMXpUeS9hVllOTFNobFd6M2JScG5rZzl5NU5aVFlDS2VyM3U3Tm1pVTYxeW43T1M2MWExc1VZZDdPbFRxcjlEcVc1dkFpckdDc0R5L3FRanJPaEVEL2FwYVU4UnZFS2lPWU9kMjlmUVowclY3bTNpK1BOK1piaHZ6ckVtN1hXcGZQZitvbFZqNS94YUw0MFo3VDcya2xNdXJkSnloSmRkaC9PNkx0Tit4WG9qTS9EZTJwcW1zeC9hZHZZYVBhZWdGVjJ5YTdCMzJLM2Z0T2VoYUtuMlpiczhaelV0K3JDYk5ic3V2TmJ0MCs2MWoyeW5ZamZySmJ2UlA3NmFLNWFkaHIwcTNISFd1V3d2T3lkbnVOdW5rS0hvQmpTRGZ1ZHVKNmFpd2JEWGV3YUttM1dQSmFCcENnNjFIN2N6QlFDUVdUckZMMUlhMFFCQ3dad0YzdWtVRExCQmdobUwvQnBSc0lGZ01OOWNYSW5UL1RwUDkzempIbktYY1pjdk5hK1c3VDVqRkd3S3djVm03a0tmOHk0S2lxUFhUbGRYeFJWQXNhOFlrRitqQlN0QVo1YzlpTWpObCswckRyZE1PelR0R0J1MGsxYnRScU5YTlY2eUgxbjYrSkZGa0dKbXlCb0hzcUNxcUJBUUtTSTBTSytsZ1N5aXlReWRFbnBLQ0lMRWtBSnJpaWpRQkpvVVdCZ29XRFZEZ0p5TEtYQkN1REpOeFV3RFYyVHN1TUtHb2NBTVYyUEFGY1FLd1dHM0N6akluVDQwckRSVlpvZWpTak1VVXdWeXRRSTZIZGtTVXdvcWsvWmlCSUFVVlBMaUpvTXBBdWtBSUExTW1hbGdTdGNKNVpjSVRGRWY2bU9HRkhncklZVkhsU3JLK0ZJZ29OQThyZzhtVmtmWEF1MVFpUzMwY3ZyaEdGbUhxYkFKamtSZHdTVFVVd29ST1lxUk9lWWljb3dLUDZBalNnZEJrTGtZMUltaFlIRVo2M0FBQmhseEpBQWhTR2NxRmdkQ291ckt1SFh0ZUlJd0VrSVFLdEV3VEFvaW1aRkJNSkxsR1FRa2FXVW5DQ1VERGhnaUpvVlNPbk92V0NqUkdZS1pRV21TVUNMZDlGR1FKTEV4Q0VpU0xJTndKS3ZwNUdCRUFGSlFLakJLWjZvVkN5T0VXYlFsZzlIa1lDVHRuVVBpYUhnWURZK2lRd2FSaHRoUUtRVVFqWDl1UlhUQUFKK0JhSUlnU21OY2Q0QmgzUUZHZFljOHFDTkVHeEJQVHdna0NNWVBKSXl6SU1XRWdSUVRwVWdJbzZGRERFTkhHQTQxd0dDb1dqb0JCamordFY0TXFCSmxrZk14Uk03cE9Kbkt2RHpnVFh0S0dzdFJ0QWlKSVlFbFE0RXFDaTAwaXdrU3dJcXF5VWQzSmxZUU5FS3JXSE14NVUwbWNxNVRWWW9mM2lXTG5NUHhyL0lTWGI2U24yRnFyUHNucHRMYVFISGcvUk5UQjkxQWNhajdKd3hDRDlOWWszS0hlMWFwdXJCcVd4R3cwblNvWU0yUExYRitrSzF1Q1dBRmlBOVhVaUNJRHErcVJGMFJadDM3QjhJd01jSkFEMWppVDNJMHNhMWlFYzVVYWV2NWZVazdXZCtYRUdJK0xKRTVFOUZPRjh0U3JOUkMyVm01bEdOSG9pNHVVU1Y2dk9LR1ZiZFdtaFQvQ3hkWXR0eThWU21Wcjg3bVd6OCtmZlBxMmY3WHQvWjMvcFRQTFpWK3k0WkZ0SEY3STZSOHJtdjBQZGZZSXJXMVhyZHFHejFqZks4aDlRSE5WbVBPWTcyUVA0WHdWNjJXV3hRM0ZpK0lPamRydmNPUDVrNmRPV2MxYU0zTzJkWnE1L2xPNSttM25hOXV0LzU4dC9YZGc5YjFKKzFIdDlxUGRtZW1telhxa3hyN1M5aWM3anVsbitTanVpLzRtV0E3ZUFLbzJna0EyYitZL3FzTnhYNGdOS0lRN2FpTHhsTDBQbUdweVpZTk5hZ3kzTEY3Y1FJYjhvWERMbmpkRGdYY1lUMzAyaEMyeFNvK3BXMEUvQ1ZEaUFUcEZLU2xGNlBMRW95cDBYRks5NW9lTk9ueVpxRHVjUTdBM3UwNXdLMjd0QTVpdTV4SjV4OUlhQWdKMXFFNDhNSG41S1c2bGZjMVhtVGpTeXpJVzA2Vno4V2lHaTNXd3dWNXlVVnBPWE1EblJYVllNbDcvQ2xweVlXQkQxSWNlTWVjSEIzRFNqUDNUMjh6OUVLRmJiaDJHbjNSZHRXV0Q5N2RlN21mdVRienJja04vOFptdzcreFdRdHViR1ppNmQvWTNLV2diajFrS2c2OUtrNnRsMVlpWkJ6UzZZVlBkelFnbEtnN1JFWklWY0xqbldKM1I1NmV4aXBDakpKN0ZEYVprc1BnZ0ZvN3ZNRnp0TnhETlRCd2dwclA2Y0JVUXBNMzRYTEtmZkVoNTJIVnZ2L0VxUGZFU0dVL2dTY2ViZ1NneVVZQVhic3hJd0J3Z0JIQTNxdlhuYjg4WWVPQU44OTJXbHQvRllyZnZyL2R2dmQwZU4zM1QzR1dIVThLR2szMjVieWRVUE9oTHdZQVlyTDNzaVhLenFFZUpUcytDL0xhajVvL3V2cER6SlFTc3JHWHV1UHBHUHZvbUFUWkdBZlptQXdrWXkwcEdXdklERTREQW5Tc1VUb09SMHU3ZEN5MittWjBQUHpzU3d1NjNVL0lrTkp1aE5NelFnNFE4cHZ0RyszNzM5ZjVwR3poMTYzdDIrMy9QVzQvL1VHdzg5NkxsNFdGUlVyUXJkMHROa1A3L2ZiZWkydWRuZThwWDNkMmJxYksxL29oOHJYQThRaU1IVzBnNCt6SmNEWk95dG1JVWdXT0gwSVRwSURJL1d4R0drdWZ4NCt6b1dFRzNSNFlSR01ZWHJqTU9GdksyWXlsUGVQbXZkMUhsSmxGWEkxeForZjVqZ2lucFVyUUhJUCtVSnR4QWdCSWZ6WDZpK2t2UFlmcUlmSzR3UFlJUEI1dElPUHh5ZkM0MGVOeDJ0UGlhTndNMHdsU1RCK2RHSHpuZ0h4QlE1WHNtanRNRWdkSGtiTU5QZWhqUUgzcStsaUxESHV3L1ExSG5yRFZjZE8wNE9qT3c1dXRwNjkrMnIyNy85OEhJeEF5RGhHeU9TVFQ1ajV4dWcrUUt1bHlKSTdBdVpINU9hQkhvTXhSOHllaVhNbnlPZlV6QTExaVAwdnJPWnlyWXg4MW1VQjR3dC9wQ1FUeDZRTU02QU1KeWdNY0pBOEFKcFFIM1FoRkNBTHlvQnJSTDJFU2tJbkR3Q0JNS0FiakZ3ZG9LbG9tRGpIaXdNTXNkQUNmcGlhQVlhUGVZOUlFRHI4Uk5DRXlmNllKNmJqcVhkSUVMYUVtRUtnRWwvRUNtZ0EwdmoxTEd2aFJnUkw2bEVpbUNoTGREZmpZcndvSVJ3WG1NMVhna1owYlc2MWJOMXIvL0U5cmV5dFZZUmcydkQ0bVllQVlIRUVZSXZObndwQ09xOTRsWWNBSmhZRU9teFFZcnd4SVYyQ1VNaUFnZVhNc1U0Wnd3QzdnWTc4eTZEZ3EvSjhwZ3h0TWFsL2JFVEgvL2Z1dld5Ly9uYXBFa0tNaEVRS05JMmhFdElGTUpGTHkxYnVrRWhOWmNTQVlLakFUaWFPNDRnQlZCQVBPZEJuOGlJbEE2NXR0OXJyRTFvUDJ2Y2V0cmV0cFI0K3lGWVhqeHYvSGZrVUJxa2tuQ2V4VnduaisxMkUwLzVzd1czRWV6UDhBb1hnQklDaDlBUUFxaE5yYm9nRGUvWmVGaFVXeHo2Znp1KzJVSndOd3VIZUd4emNaME1ob1doQnRJQk9EbEh6MUxxbEI0dmV3a0lxRDhZemdObEpNblJZaEI5M3ZLaHdsUFhoTHRwRVNFQXJWK2JlUjZpaHEzVG5iUmhyUUV0K08wZllmLzlYYSt0dDRYOHFDaC9sU2xrRHNLSnRESXcxa20wTW5zamtVSm40eFN4Y2Y5dlI4NlFJcm52L1dpUXFkRWZtV2JQZkxIQmszRDczMks4eDRCTkgwT2gxaUVqVjJSM0NBR2g0M1ptNDBWei80b0dMVjNpODNUM3k2UkRGYlhmOVZ6cVhyWDc2LzNqeXhmKzNobTlkM1dsLy8ySHArdmZYVnZiMVgzK3k5ZU9sbDdzN0RtKzFIZDk0OHU1MHFoUi9tZTFvNjBrY2g4S2pzR1B2bTVrUFQ3Nmo1and0OTk5ZGo1OHVPMWFSOU9pbDdHOFFiQXdDcVNZZDhVZThLbWJvQ0Q3Ui9Fd3ltYnluRmdCN0ZBSlA5QkVsMUlnelA0ZzdudTk5U3N0WjBiU3gwVG5WUlMwVG5HaHJ3bVltWVdBd2V5emVPV0pUdklOODRDbk8zdjFndzJxZVZrb1I3ZGpwUC90QjZ1YlgzNGp2eDZZU2VOUHkwZTVlTzJ2ZDJkenYvZUx4L2gxNi8xbjcwZi9GM1FCbUVDSWd2TFFrcDZOb0hrZzh5RGFjVjArOEMvWE4yR1lHK1I4MS9tUFJQeGt6Ly9EODVQZm1MbndGUVN3TUVGQUFBQUFnQWpYWVBXWHRrK3hZTEFnQUExUWNBQUJVQUFBQnlaV3h6TDNCaFoyVmZabTl5YldGMGN5NTRiV3lsbGMxdTFEQVF4KzlJdklQbG5tbWN4SEcya2tNRml5SlZRZ0oxRitnMTJucDNyVHJKYWhzUXk1MEg0TXc3bEFkQThEYVYycmRndlBtMHRhNVNHbC9pa1g5L2oyZkdZMzc2TlZmb2k5aGV5N0pJc0g5TU1CTEZvcnlVeFNyQkgrYnBpd2srZmZuOEdVL0xiWjVWOElmZzQ5TlNsZHZyWnRaYjBOa0ZhRkNLMGNjRUh5MlhoTVJrUWJEbldNajhkbUZJOUhBdWpJSjJZZjA1RjFLRzBYd3RjckczZ1dFa3h3S1QwMU5aVkFNQi8wUVBqTTdGRXVhRVBPQnM1TkFLcmRPTzBLTEVvY1ZhTFJycE1VYUxVU3MycEU5VHRveG9CM0xQU0M5UHBWSnBYaG5wMXJiR1JRalJmTGNSQ1o2VlNsNWl0SWZQM3RUZWV3NG9ja1BVQ2NWdWlMbWdLSFJDVUZVT2lMa2g1b2JjWjJMRDRGcmg1RzlsSWV6d2FsdmpQOVRjSnlGWDY3b1lOVnlmMkRmOUdCQzBKNkJlenN2UFJYMmI2U2ljc1JFNG5OV0IwMG1QaDhNTll5Y1JHaWZzTndTN1hqWE5OZ25lVzBmNVR3UERnVWZMY2M5S0NKK3VzNjJkSUcxcndnMEhuc2x2a0hiSVZKcmxVdTBTZlB2MzV1N1ByL3VmMys5Ly83QXVaQWN5MG9MNkpoNGtVWE5Wanc3Mng5NEZ2MU1LamlkUjdEL09rWWgxT09SNFZ1MlVxR3Z0Q1M3UmswNXpNbDd6WUpmdUF4YTNtZ0g1YjAxb2JtWTYrV3RWTHE3cy9PNk5UWGowdGh0ZEZEcFRzUE1ySlZmNnJUVDlIQkxrTURIc0F2YXUvSDIyRXU4MkZUekRRMVZ0UmJwRVE2SS9mOURmdVdjZzBGamFKL29mVUVzREJCUUFBQUFJQUkxMkQxa2s4TnY0T2dBQUFEb0FBQUFTQUFBQWNtVnNjeTl3WVdkbFgzSmxiSE11ZUcxc3M3R3Z5TTFSS0VzdEtzN016N05WTXRRelVGSkl6VXZPVDhuTVM3ZFZLaTFKMDdWUXNyZmo1YklKU3MxSkxBR3FLYzdJTENqV0I0b0FBRkJMQXdRVUFBQUFDQUNOZGc5WkQ4cGFyQzRFQUFEWU93QUFDUUFBQUhSb1pXMWxMbmh0Yk8xYlMyK2JRQkMrVitwL1FQVFNIbExBNEplRUd5VnBMRVZLcWpTTzJ2TUNpNzBLWmkzQVRkSjdmMERQdlZicXJmMEJWZnR2SWpYL29yc0xHRDlZUWg1MmlMMCttZGw1N014OE83UEx3OXkrR0hyU0p4aUVDUHNkV1h1dHloTDBiZXdndjkrUng1RzcxWkszM3p4L1pwNE80QkNHNUo5RWZ2R1Z0Tys2MEk0Nk1wRjVCNGF3SSs4N0FUaVhwWU8zSGRrZ3hCT0FmQXVmVTRaRU1CUGV3eDRPRXJFZHZ3KzlXRXlmNW1UY2pMRm5NNE03dGczOXFObVJYeGdXY0J4aUlxWVloQUxkUnFPdXA1UUdvYmd0QURXUVVqUkNxY09XNGJvcHBVWXBkdHZKS0MxQ1VWWGcxbzJVb2hPS2JUZWhOYkhWcHByMVZyMDlvV2dxblpCak55MDdKZFVKcFdFMURhc3BLOU91SzVudkN4R0pvNWtieWZtWUhJRlJ6RDAzd0FaN0F6Q0NYUndNUVNTOUh5UDc3QWlFWngxNVM1dFhNNUhvSXM5TEJFNHZSOFI2RDN2STRiRm5XWkV5YndoMFNEdyswTmdrdnhuSFoyU1Z6QjZQNVJENXNKQmp3dlVSb3Y0Z29wWjFyc1ZNSlRGYzFzWDd1aG03bWxybHhxTFFVMU9aU3VZajUvcFJjMXNyRHZNSkh2dTBZbEZXWTNrd1FENHBkZzFTMTZBN0NZWThnNDZhQU1mcXdhR0pqQ2ZqSXVPWlNwSHhkVzcyMVdnSVlsOHdGNFJxbzBLa21rbUlWSmYzY21OVHpmcGdTMDBib1dwcGhpUG54a2JYWWRPdHdYYlZJRERkQTFvM28rVVlSQkVNZkhia3JvbXo1TzNReFUyOVdOcko4Rk1KZmduazc0RVI1V1RycS93U1hPS1MycUE5KzRQbXVzUXhTdVJhNUhxUlcrUzYwcmt1MFVDWGx1dnBiUlIvUzhqWTkzMW5Kd2p3dWRSRG55RTlwek9oK21aMWYxUGhQY3d4OTFCZ2U3RGNnNTREZndBREZQSFcrU09mRW1HOW1xZkVWVDQzcUdrYlVjaWU4QzBGY1ZjNUhSY0E0S3BjZXdDWVNrSGZNWGZIbHJVZVBXa2Q3MXcrSFpTeDhRMEZnQ2d6NmJnQUFGZmwyZ1BBVkFwNmlka2pOQnlJbDl4Vzk1SWJIekZrdVpCd08wUmZzMUVSOExEeERhMGVsVGpUQ3JRVUJLZEthRmxlcnhFUUtBaU9nRURsSUVERytKc0s4eFJlUkd6dVlaN2F5U2h2V25mTHVxa1VLUzV0bFczNjlQdHUrc1JrbGp5WlJ3RkhiRVpsdnhVNTkrVHl5elR1QXZ1czVLdk4vTWxQamN6WEVXYWdIOURkbVhTRWFXVWtaNG5kczM0WFJlbGx6cWRDQzhVcS9sYUlXa20rRkxyNisvUGZuMS9YMzc1Yy8vNHF2Yno2L3VNVjk3T2hMdmFqK0V1cXd6QzNlbVlNRXZ2TG5zdHBMWmxkTFpvamRBLzB1ZmYzOHJVWkQ2cE52VWtiQi9TcjBGYmJHRS92b0kxc2RqaG9USkJQSWI2QWU5YmRTMzBpdDRmOVZIMmVIM1NZN1FaSXNTQWJRUitHSVZ1UXZlalNnN3lIMERkSmFaeUUzbDdNVlBqemo3ZXhmTmRPOFFqWlVoZUZBeG9ZYmRvTUtaakRnbm5Ha2luN2hMc0VNeWRlWlhoT29BY2loUDF3Z0VZVDIzVGF4eUFhVUJCd3NiaExheWtJTGxPcG1zcDcwREFlRHFmNTZnMU9ub0RuNFhHVTh1bHEvbXVqWnRmRFpNcmtpSjBUNUp0aW5NeGxOdFI1QU1qUGNySTQyR0JDVGtqa0t2bEhPODkvVUVzREJCUUFBQUFJQUkxMkQxbEdpZy9EbWpFQUFDMHlBQUFOQUFBQWRHaDFiV0p1WVdsc0xuQnVaMzE2QlZEZFVOZHRjQ2hhM0syNHU3VlljZGVMRlhkMzl3TEZuV0xGb2RqRjNkMktGeTlXb01XZElzVjU2ZmZOdkRmelp2NC9NemZKNU9hYzdPeXo5MTVyNVp3b1ZXVVo5RmZFcndBQVFKZVRsVlFIQUJnTThMd0NHUmJjRTNyc2tJQUhGR2RaWFRjQXdIYi85NFA1YVVuaERRQ1VnSnlrdUtaMzlrbVhuNmFtOXBlWHA0VkdRa1lPR0FTcUw1bzVPY2YxbldsbVhyS20zQ1pRQmJkWVpMbXNPcUxTeTZLb0szTm5henFIcFRGZlhTZWtSUjZhQnAyY0ljSWdsdUhEeXVxdi9WYzg3RG1OQkkyREtTWHFCc0tTYytaNmpMQTY5U2tHSHJQUitwcWErYW9jOTg4dTBUR1JyNzRwQ2VjMW1VS25sdE5MbFJjR3V0OU5OK1FSTFZVYmhFWkhqNTFrQ0M3QWxwV3RrWlZCQ3d1NXFEVWhhbXBFcjZIUXNySllaQWhFVTFONnNLWGs2OUt2Z1o2WGdZczM2VmI2T2NrL0lianZxeWU5SFVlL1RQQ3lLelZSZWlGcEZERlJVSWcrK2lnZmZIYXY0c29nY3BwU2hWaUVLVTdDVjFxRjIwNWs0dXVIQzlVbTRIcFUvZXUveEJLV2oyVTRtd21WUytOU09KaVRkaVNaRm50S2tBb2VTUDkzZ2FQa0t5RVFzSWlSNU1UdUN2eXM1MHBRcnlQTXZMakw3VTVUbDRkZXhSZEtCMmpocDBhVHh2M2swb0hXeXdiSjlDMkcweFovbFRUeW51c3dvL3Azc3ArUGp5dUV6Y3FneUhyNTliTW1MZGZVSnNOMFJISE5Xek5sQ0dkME5IR3FQTmlwaEJ3RVh3QUp3QW9wdkoydjMvckN2L3VaSnIwMGpWNWJsNWhiTjYzNGdtNUk4elREaGhOSzZDWVBoVUtqVzVLYVZxTXJvRkI1MTAwSGVHODFxamVKMGRFMDVDeHAyYWxsRWVTemJGRUgxNzRBSTYyU0VnUXl0SXE4cktVUFdaalhUSVlGR0tNa2JhOTh1emJGaXBhT0VBQlpxVXdwL1R0dE5lS2lHV3ZORlNWR05TWW03WHZOTVdUQ0IwTXh4bFVqczN5MjJLV3VqbytmazFucVBUOE14VGZaZVdrZTYzVHdqU2VIZkpha0ZnUW82d1JrTUhtWVZneFpYTXZWOGxKVHl5aldVNWgvTm50K2NJbVNHbHdodzFzVnc5YVExakN3d0ZXTVVSdEt5U1BPQzFyZk5KNkFvZktGUzZIWnZ6YXVkTW5ud0pOeVZsN0ViaGZlZ09sbTV1NSsxd1lGL2JvekNzRUhock1ybXhJemluV21nWDNXb2FoNGI2VElET3ZYS09LRlVqU0ppZXF6bnorZFNHRjRqNzJURm9hWmNWcFJ1Mjd3U1lhSFJRU0dTY2Vaa3dUc1ZGaFYyTmhLa3NNYzhINDBvYTVHTDE5bXhpSENYVVhoNFkrOEtmK1ovZXNWazBPRXpzZENtZkFIdjFQV3p3S1N5bUs5ZlZTQ3ZtNzFpKzlkQVFhVk9CbmxWQ25HSlFhNXVMaDdTVTZkU1dPZXc0ZHdYQ0Jid2drK01kbE03bXVvbmxWOEYzYkVOektNTk5sbUdIMVg3MVJPSDltNi9zZDZGMUtHTTVXU1Q5RGVEQTNUQXNxd1h2WDNmYTgwU0E3MEVwdDBmK1JHRFpvZWZtUEJ4S2N4cFVhbUNnTklvd1FUZ3UyWnE3RlJxQmpBM2RZcURJOHJXMkhTaFdRU1ZpUmxnQnNoTEt6WVhVdWxzN2FwaTFaYWR4a2F1Y29icEJQOUc1cXZFNC8rY0hqWHdPYW95bE01dFI1WDY1c2VmZlpvQnZZSUJsaEVNQVozbm5wK3k4c0VaaExvcG0ySlp2UlJZenVUeitOUzAwM2RZMGJGQUpFNityQW94bjBKaXorUUE2aXA0RFVUaHFWNzV5S2JxRDFkcU4vL01pY2hMUWM2NHpCNE1CeDd2SFR4dHpxL0hWMkh4RVJWMXE0ZEVWVm5hQytrdkxYeUxYczFob3BxSWtzSEg5L3Z5ZzdBVld3N0Q2YS9vYzBFZk9FNnlYdkZxQ3hLZHYxaUJTRnB3NHBwR2ZyUGNqNi82WE81NENQZWZDV0U4UjRqZmFkdzVpQzV5TmZ2Slp5bmUzcEI2RmJQMURKU1d2aFYzb2h3dzdwOEZ1d2xCTzRweUhlcG0rY004MWJjQlFYaEl6d1l2WkFQQlBrN1hiZjlKSitLQWJGN09sdWFpcSt2d2doMjRBQjFWL21ySFRnN01oVmRrNUtsUlAxc0tRRXFockdKSzk5MzRZTjVCOWViNnErTGRLbU41VVpWV0M4Lys2RFQ2a3F1UEwrcmo4YTVqdnRrd1ZFcnI4d0lJOWJIckZ2YlJvS0lkTWIxSmRZODVoUDIrOGdoV0ptQ1V2c01VeWF2Q1hkVlBEUDVlaTZUVGRJb2ZBWHFqS0xhYkJkVTlXUWNITWE5L0toUnhKb1JPTHBVOEVWcGg2alR4NFRIUHZmRDlSSm1RNzBSQXlubms1RnRIbTZrdTRiVUowZ3pFMGtOQWNWWituUnpjYVkvbjFQUnY3Q21Gb3VvSXdLaVpEUWF1cmIrUmg5dk5ZSElCSW9ycHlDRE43MHg2a2dyWEllTXpCU1AzTHgwQkFSemhSTzMvcGl4akxSRCtBR1d0bThFeGk0MTBBVnA0ekl2TE1KeDN3Qm04YlF6U1VSR3V6QmpYQnJ5TEtOWkFNZHdMOENCS0pabk9qaUoyNXVWcDJjNXdWakhVd0sxdTQ4eUcvNDhXUEh1NWVmME82ZkhvSlNOczFzelJjN0NDYmVsWjNUKzdqdE12QTh2WnREaTFyY1pHRVZqNjdFeU9ZZHI3SW94azZaNHFRZlRWNFFReDlvaXZNTUtsamlwYjYrSU1lNTZYUTA1NnhDTUNzMXJiVjV2U2wyVVc4aTJQVE94UjZ1d2N1OXFRaUpuYndxbEFVT25UQ1JCMnRHZFQ3VTZuMU9GbVJVbi94S0M5akc0NzRlK3JacFF5OEJVME1BdjM4WU9iWTA3bHg5Vnl6amozZGJCWm9RYjNCd3p0REZhenJlSUIvTm5NNWZOTFA1UHQ3Q2VtYktjYTVFck05SE9uVVh1eHo4N1JWazljWTJtMzlOc1cvc0FvZWh1VFVSdU11bFVrMlByM01lSjl6VkxmZUxJVkp2eHJwaUFpazhKbkNCRXZPTDNDaG10WUFLZ252UlZCeDJwMlFrRzlpZFNwQ2xLcVgvNlBIS0E2V0o4NWJaeEFyNkVqd2xXY1VETkFFeW9ZZGdiWHQ0RkdMVUVYR0ZQRnl6cTZERHRrUHlabzQrbGxka2ZVOTkrRHNTeTc2RkdqZTkvYi9HQTRadkVJV01paU0xOEgxdUlueFNwT3lvdHhzNlVOZFBISlZ0Wmk2WWpHcG9nNGJOdVJYakM3VThjK21KZ1ZMZkI0bXVHYXE0RFZ6YW1rNGxSRkYycS8ydTF1cUhvR25TWHFnMEJWYlpiY0VxbHVSbm9zU0c4d2thRFg2U1ptUXpOUENXN1JaS0s4NkZ1OWZqNnBwUUJXVDNaRGQwNXh0M2pXOWZlM054Sjl1VS82dUswSFlORXVpZmdpZ2FseHE3QTJOUlZVQjJsbFNrWXNhczF0NmlqUm9IckVYVjZNeGNxTjZaY1pab1Z4amxFalEwcmpMU1hIZXoyTHBrbGVhelEzOGsxNmhNWGVEc3FZSmhRV3VtY3JsUEpEeHN1U1kySE53UGFjcGVmb0RRb2lTcGJ2TTFiOHZWcWxXZkdpbVFvMktSUmxucW94aitlNHQyb0Z4NWVHbVoxaGdaRU1ZWkcvWEhzTENhZTUvcURWRVcwemZjMDMxQ1krYmRFRzN2Q1k0MkVrR1NwL3JhQkkxWXY1Nm5pZnRlejA4ZEMrUjF5cEh0RVZKVkFOZHJOeVdrV1ludERzN2k0V0czWDgrSGhUZmFWTW5yanVIZ1I0Z3Z2Nk9MQ1FsT1NyZXhRY3dnUFpNZGVIaDltU0o2QTFLZVRIS3dlK2dkY002WjFOTzl0dzBaUTFYQVppeitycStGdVhRTzU5ZStqRkhaMk1LUkNNN1p2djZvdFYweDVjVkJqM0Nod3F2YVRDTXZLNlNzMFcxaFUwYTZ5YkpDNHB5dGdJT2JQbUgyM3NxQlYzM0ZMd3p2OVJjT3M0SFRPNDNvK1phR0NUWm5raXBGZnp3REpuTDZHU05ZVGRwSmM2QVNoRHB1L1ZqY0o3QTZGUzJCR1ZOMlJjTUhpbkhIV3dDUk5YZVVrMHdUUnJDMkdtK1lEUzFRWTFveXBuUEx5Vi9vd2RUWThJUUdrWGhLWTNqTDZNT0xZNEorbUJja0RkdkFBRkVrTVNDN0RqR2RFbEJkSXpFaEZyaEZoWm43OWM5MmlmSlg1cnJwdzR0OVdhRUI2eXlTcThVdFJCY1dObzNkcjA3VCtEd24xYWowRGxUT3VrQmpETzBBTTl5OEFHMHdNOUdZb0xqa3lOKytUd0FUejh2bXFhYldpNm9JSXI3dDZmNUw4SHpKUVh5dmNOSkdSSXVVcC9DTHIvM2paY2J2U0UvQytEZkpIbmdad0NpeVJySmZYd3F5M01iUWlNWGlZN2F3UlFBYm84a2dlQno5SHB5a3plcmY0R0FhaDVycWlyRVlyeU5jam4wTjBUU3hMUWw4SDQ4REtXRm9XdEdzU3ZaMGJxQzVrT2JvVWZ2SnMvUHdabC8wS0xsZHhJdW1Ma2VkdkthVEpNV0xuMUZmM0c4UWE2czRHZGYzemorS083V0ZpWTRxc0toaU9OTGd4czhFYTlUUFdpc3JLYk5QVGZ3RkdRVUVHOXFVUDBUWWJyZEtia1Nxc29aeER5RFZVZC9jWUpYc3FxcGtGRmlWcGpJamZKZm5taS9XYUttS3pEd3FZbURUQ29FeHZyR3pwakJ0S2h3WlZFS2lXTEJXYmtMM1FOUnJnbXFmT0o1b2U3V3gvbk05emtYQXZFZVZtMmpLZUVvTmNycVRRZGFsQU9RemtpV0JiSnFZMzd5RjRlS212QzZBZ3NZeFVoVWhKV1VqK0Q3VHlmNys5WkNDS2xRbk8vL2x1ajE0bDkvajBOTmRXWEhwc09JNWtieXJuN1lLNklpSVVxc2l1blB2dTd1a3NLQWhhVElqd2NIUGl0L1dKb0VRdmVsUXNKMWlKL2JUd1FyS2dvc0lPS3BWQjg5OUhIOExiKy82ZVd2OUZRMDBUTmRQcUk2TXdGVDV3eEV1NFdYeEdPaDRxdk1URU9haW1OMGtveHYzcUQzYWpmRnlJK3cvNzk0YUdzR3MzK25saU5CWGJVaXJ6eStPWHU1K1FQcFNZZmlSaW8wai9YUFRTUDdDUHVVRzVhSy9NS050T3hNZHNwU2xIaEU4eDAvMnVjSDFNdk0rWWJWSWhvMytQODFNWmxNdkMzZE56cko1bC9FK2IyeDZiWWVlUGhZV0Y5WFZoczJFUG1iTFdIRVdhUkJydlB0K3BmakhHVHVBVGpQT2VYcEtoM3F1N1d1YU9kZjB2cFExT2RXMDRmemJoRWJ4eXFNZDBzK29UY0p4Ujh1VndaYkp1dklBS0crd0pTNEV0THoxQmh1TFBNRnZIREc3dHlNV3huSndHRlc0d0R4OXBvcUpNUzY5c011andBYlBZNkFPTmk3SVNCTkJyZlBVc1FSZERCTmZYMTExZFhYcFZXaFVMNnZKVzA3bGt4TVRRR2V1YjQyWHVWdnNnREJHNDc2RTY4c2hvc1JsU284dUhacHJmeDI1WWx4LzJybGx3N3BsK1ZLRlJXOHptdlFGZ2doY2xXMUdwYVlHUmhPNjQ5VktZQmlMUnBsODVzSGw0K2NheE1NTFBKUm9PaVFCVHRHWjlRQm1WV0xJMUg5elUwekVMcFFjaTdSWWJrYzJLWElEeEhBSUVRaGMxTlRWMWVIalk4N2pEYm1KaTR1TGlZcmRZR1JVYjIybEE2eENTZVF1OFFxeWpKT05McHdRMHYzK2tGbUtGKzlEOEkwU1F2Ykx0QTFEWHV6MEdEc1hvOXA3b1E2M0lWeUgrcGZSY0REb1hpMWNFZnRXaGxObmNlU3JscVdsVUt3RkE3L2MyZjBQekg3dnBXMWVaaXNDdlg3VisvR2JLYmpBbWJ5L2VNK210RUptWmhqTUlmbnJRVU1rbmQrUkI4YitjNUkvQUlMcy9yS2hKWTlHdDk3MCs5TG5jWFM4OGR3cDZXQTE2SEFraTlXYnZPR0dqZ0U5QnFjNVJuclR6Y1Fuc0dFZkNvR0ozQ0ZOQVhENjVlZkRuS0Q3WXZIbkFjUmZwVU1CU0ZMcE55cjljTlJBQmdMMHZ5Tmd0S0d6cGxMMUlLVUNQY21ub3hzN3NRWWQ5a0tIalQvaThjWHBBUkdQbE9uUk05ZU9aZ1NZa1U0ZUptZG1BYmVuKyt1amx4dW5GazJibjcvRnkwUXFraEI0Y1BseHdySjQyUXpHMUtuWHFITmZiazViVXE2N244RUZIaGgwZTJyYXNQazIvUEU3L0haM2VEeFNEcEY2VU5qYTZnME9heGVmd3hWWmNjeGpIQThuK25ZMkRROERmZGErVTVHUkVXa3ZOTmhsVm1WU1gzOStTM3NqRWsvcGNMMmdQOVBlWDZPR25Yc2lBelF0S1Nrb0tDclpFbHZtNlJOVWdGcVEvZW9KNnBJdnVmdjd0OW5vb1pQSmloVUxYR0lOdUJ5Z3NwN0p0K0xKSzliQlNvNlFNRmpkZUI5M1A1Zm42K2ZIYi8rQXdSRGZzOUo3WmNWMFhGYWY4SFM5ZGxFbVpVZ1psTWl0dGI3K2Z5T1QrM2NIb3Y5a0w0OUhuRnFHWUNQZVJlSVZYK2gzNXRMWlJRREd4U2drVkRnOWRCWlFMWHpsYndPWDRSeDNyaDJiRkprb3ptZTZhZGpMTWVaUWZaWUlCOTFlbGVZSHRIa2VMY3Z2akR0TWVyaHpCaGM4TU1XZ3k5SGlNS1lSbE9vbGVFbXVSeDJsSitWM1BVUHRwajh3L3M1dFRrODFjZzhNV1ZmYWk4TncwekhCbEdWTGViNUQzc00xNFNHVUc5ZzlUamJIaEpobDRIeHhmaTR3NmlIQTRnaG1jZU5LMkRGNzhSajBsclpFN2l1Zi93ZGh6SmZFbmhWYW1WUWhhcjBVRFZhRXU5UERjbFJBTkVPTjM2RDlkUjh2WHBBbHpvM0pTL1Z6ODc0bXpKZzB1SVFnblpiWm5xQk1Uc3Z4OWxxR1pPbFhaSVZSbTJLYmNFQWdSNzFuUHk3Tks0SjhVdVlPeGs4OWlrdTk3QlkwUVNSSDZNK0ZmOVdidlRxK2JocmIyVC9UVTFrZDY2eGtzeVBucFAwZ1krdEhES1ZkSWNza2o3T0hURCtMQkEydDh6SXdNazNQdFJrcmVSNWRoUVR3NHJ4QnQrYTZGcURKZ3hPRmh2aGFoMGFEUkZJazVyNGk4ZTRYTjZYOXJYckdCNUl3WXZxWnZKM3lrazNZaFZIZXYvRnJLVXBwYmZuS0t0VG5BMk9USkpOVzVRMThFeU9ZME54OThXWkJQa1lRTmRtT0ozZTFUR1JlVUtaVk9RNUltSjdCSy9ueFMvTXN1dTBYRy9RYkpzbDhYbllPUGNVTmNGQXFOamQ5NGVmNTd0RmpWNFViL1RZeHk4L0x1WDZtYmlmaHpmN2hRRVNwUG0xRStoK1RNRWE1RG1SYTlRWnZ0Um8yZFJ3TElxY1JjcnZia1Z4NTZCeUFyNmFrb1MzRGNWUzVqbFcrN1d6RWc2TGV4ZmV2dXpvUG90T1p5bk1LL2xtSVRmRG80b09zWnA1UExwNDczekg1bFJVbjl0MDBndEMxWXdBbGJSUGRMWXExZ1gwN0hKeGpKK2ZxRURNeGczQm5sTndBdzhRV1ZNMFkyOCtGamQ2MThFSDdTMTV6OEdyVm9YWkZScVNFQytMNjlScTdJWFYzTHBCQWM3cTJwbGQwNWlsVjdJM2dMMmwwOEFJOVJJSGpLOHdySlVwNFNnZTQ0elpnT21BZ1RQRHRmSlFUeEt6YWt2YjM5OVBTVVBzL2ZkWUtWaDVmWHA4dXdac2tQVERPTDhUVGg4MTY0cmEydEJPR2JIMnR0YmdNREF5QmNmVEEwREF4QUI2M0d4UzNWWlVHQTUwQUJKbXcydGNROEJXbUJ5RmdDS2w1UE5VdVBxbnhqMGtMZGlJOFVpWHlzb1k2alV6dGxaLzZCeS9YNHBvZ1JVYXI3bS9XQ2dwS3YzM290QnFWdnNnZ0U1N3hkdHZPNzNLei9TZU92SG40ODNaUWNBb3V6dVhMWDAwQWxTTFJmZ3N4UVlmTWxLVDJkY2x6MlYwZ2JlNlhyNG50eGVCcGdNdzZaMy8yVlVBNUdQdEVCbmNXdlFRVGs5MExaelgwNEhNc09CQ2dDY01HMXlQT2hPVnF3M0cxRVl1SElGSHNjUi9jaFVIckNCWGhCZFRDVkwvLzgrWE41T2FMNmR6QUtCMFNPa1FRS1RFeE1vM3J6cUQ1ajc2c1ptUWhXSHduVmdtUFBCeHhzYlBPSDZaKy9Jc1h6dklnNFMwdHBZeGs5dFp0WGs5SVEvYXFWWktkRHh6RmdSUEtNdVV4YVR2WkxPcFVDTzR5c1p1K2VudUhKSFBGRnlpL2JIbTFzaEZyV2R3ZVZkaEpQUERQdUI1aVVBUGZ2dGszMWI1Y1dpY1YvOGFHd1pXbklUaXNFSDk4OHBES0psSUxuSlBQWkxPUGY3dzA4OHlpUlBUeXFTUGlIKzg1Y0R4UkRLSVJ1QytidVFpRWU3ZUoyalNpdkpqUWhGbDhmRDdWN2ZFL2I5dURGV3dObXhPY1hGaUJhV3JaTks1OVFDZGgwNjJuZXZYdGMzRG5MdTEyTk1ndkpMUkNDSVhrZDlQaWJva252cE96cWEwbko4SUg3OE9EZzQ0RG9vNFNpNHNUZ2FBa1hmSncwOSt0SmFOSFl5Yjh5VkNBUlllaXprL282VGRUeitNY0lSVkRsZ3Uya3BadW01bnpadlRyWmg5UEVLRGQ3TmNqT3pmRktrOTFBT0xyZXlVazZvbmFOWWRQcUNTY25wNHJvMHhYeUZKdDZXNVlxdlhGTFFYVTFHd3VMUFkydnVyYTJ0cDdlZlJIRmsyek5ra3FJTVZOS0xKU3BwVy9MdVJQRXBoYldtNDZOcCtyUzByMnFscDlmNEpNMFMrQWhFTWVocllHSWRCWmQ3TmV2WFdLNHFxcXFYdTd5WGpLenN6dEJFSlBEVWJUNEE1cWdKVUFhYi9UNGk2Q0ZvVmRRMUgxZjFkUHpKaFJUUk1CR3ZWd1I1YkQrdVVRMkdSY2IyNVFyMDFFcnY3bjVwbUZhaEdUMFNuR0hYTXlqbnlJWGpQbHBrWWRqZkYvWDIvT3Q5blloaU1vcHhieWFoVGNweGtpaFZJeWpaL1lTbUJLekN3dXBuei96bkQ3OTlFQ3FpNDhXZE50bDBXdmNWODdlTDhIeXFPSkNFeFlXRG5xK3pNUEJ3WW5vT3Jyd25zb1d2QXlsZURTbWJ1OCttaTJKVHhQMnV5bUR1cDQ1YjM5TDRyVmJSUE9yQUdGaWV6UUY1eXQ5SytvYytIL0hYemdvbEFzdEFwUGlPVDNvTHAya3htMUttSHhhOUdsT1ZPa0x6Uk5uT0lMUDBzUFpUNnh6UWhiQjF2MUVMakJ3ZHVBaU1wM3pFRHRqeE9UZzVMajVYaDg1UnFtL0FpYjM5YzBNR1hWcDJZMngrS05tSGN0N0VzNTlYT3lvSzFMWGtuaUs1bzhuVG1MYzdFV1dsbC83K0twR0ZvNGpuUHN4QjN5Rk1rbllXRnZydERwdlNXQUs4MnpmZzRFVCtMZGp3OExLU3FWYUlOWVNGNnVpYXVXa0VhR0lMRWt0OFhUOCtVQVpIbzc4TmVKZ05ETnlFVkZmYktKUXc1eGxsZWhTbnloNjBNbkw1S2FSRHRFb0EyK2ZUR3VqVzA4NmJSZCt4Qk5hTUFHSGQxODhFMW5kVTNDZlgvTWJHNVNRdmdURis4SVkzejR4a09mdDdyWnNPTzRseVovS3ltOTZjb1ViWjV2cGsxYXhIV0NxWFdVaDcvVkpuK1ZjSlVHaGFEc2drS09nRER6aWdYUXF5TWVPWkx4TXdPTlFVMEZCNGNPSEQzWjJSOFVLNld6NnJjNTNmM2JHMDltbnYvRGF5Y3BaVGxxYWlzUG9QODNFQzFWcDBSTjdHL1grbmttSWYzNGlzWEZoTzRqNUtBLy9PVWRFSnBtdmRLanZHY0VpV1lVUGhzT3FFekhQMlBIbG5QVTBwNFZsZE5PQ0p5cDV3YVVra3IyZTFoSXcxdWttZmsxRCtLaWphdnhuOVVaYlBDcm9zWWNNZGNBc2Z6c2VmdUJWZjZjaGtGOUkrSkRrN25zakZtbWFwcUJlNkhOVy9zOXcvWkZNYml1UTJmOGR4RkZCYTNzK01ucTVIeEY5dm1qcDlwQkpPQnBMWmI3K3o0YU9qaDZEenhvZEd4c2JIMi9ZNWV0aGJyNWRxZHRnT1owTHhzMXhnc2k5dFN6ckZ6VmJ6KzRyVHdkWmN4Mk9sWmtkWlFVY1JGaHk3WkVwTFhrTTg3QkdYWmd3U2R0TWp4RkhQVEo3V2F6TlJubTA0SXlMRUViWHRrd2RJalBLQXhTOXFpbkZWQi9JOEFhT25SckhiVkw3b3k4SDNLYUZDSVVVY29CSXZEVTF3RkFVSFlVMktOajhjdlpzUzNmOWlZRk5jUnlyTFdYRDdPRE53dVN2STVBZUJZRW1lZlU4clBjUkpKQUt6cTZzQ0ZrdW5jWVFzUFB4OE13dkxUMDhQZjhiZ0EvTjlnZXp4Znh6N1ZHb0o4bnJuZ1NLTmloNnkxMER1MkhMcEZ0WEtBZDByWTlDS2RPN0ljdm1zM2NHYkZaKzZUNU5scFMzbkZRdzljS0VMem9HSjZqU1NNNXNYL2NPOUo5YzRxZUVsTzdGSW44eDNoSlRaWVFyVWZnUWpGUWJhQkFOeHBPOXJkWnY0N3FWbDVFWnlYTHFGbXhlZkF4OENYcGFDdXE2WHZ3QXVzb2tOdTdyV05ETDM2Q0VxcHFPVC8rU0NxY1dSbUN2b0tBQTg5MTU3MlpNejkya2sySGczYzRNMzhMOC9OWEZDSVdYbDFjQ3gvZmlQRENkWTV0ck9tTCttNGZCUzBlOERIdXQxeTdiMzE2TFkwbGZmM0N5czB1aE9RQ0JyNUFCaEg3dlJpNHc5NjNCMGZHcXVkaGFaRmk4TDA4empTMzdUenN5cnVEajFaYWEvSHpqYlZaTmJlMFhrTFVtTUVTRFFVbVJoYVlpY3JkdFlEdlJ2YWNHb1pYMTgvTnpjbkp5ZDNkL1NSMGJHMU96VUNvdks4c1FkQ3NaTXMwRURqUkx5QmNhQkw1RjRkQ0hUNlNEbkZrbXc3VzdvY0VOeEZ6d1ZRb1psR1BkbVRRU2hLRHdGNzVkMCs4dUZWOVdrekFaUjBEbk9HLzJKb0RsL2NlUEh5Z3B5aGFIUkVrR3hVME5lNHBXWjhYTTJoUzVidFBRUlZDbkllYlZjVzJmVE80Zkg4Tmk0WmZBT0hjL2pCMDdUY2FpNUFtcnVFMkxGRDlrcnZxWEJ3a0gzWWtONlA1TjN6dFNSanJNV2hnb2R4d1lrK0VabHVsLy9pbndzanhDMFIzeFVybVd0MmFyZWRHTTZJcHhML3FuVWFsRTdDL2lXMFAvUjZTS1FuSWY2eHROMUVJdXh6Vk5TR2ZWeC9TZzMwL2pSbS9wZFBQOXdnTU94dm5ac3ZqZGhqWEhDN2lVMFhyZ2JwWXUwOTB3N2lIQ2JUaGNJdlpYZVIwOEMrcGxzU1FERldNZjd4c09PNDh3QkFQcXJQYnlsQVBkSU5mU1hXN215eWVlZjYwdWt5MTBFYzJKNUVQWWRVMnM0MHpZZmhJTnNBaC9lT3UzWnBUVGMzSC9aYUdkWCt0VFlkdkpaS2dEY2pmR2NkVkZ6eW84NEMzcDVReEpkN1hqWG1tbU9DRm1NSnJ6YkxYQjVZcHIvSFZZakdTMmpZNGtnZW00MEttTGM0KzQzVlhSS0RCLzdqZ3hhemR0dzZTM3FreDVXRHFUYnRkT3ZuOXNleWFHQzZtTXFYcHV5U295MUM4dnFESkFDaDRDdnV6d1owbWtqK3dINHMzZFRQT09MVXB0cnUrV2haWVhsRG1za2hUNWRTMi9lQ3B0cmhPZWlEZHVDWkk1bkpqT0VNL3oyWmRGQ2JWQ0hTU1VjQlhRaGM5ZFZpOTJlenVVbGs3ODUvbVJsQTMyZlZqZUc5U3RvZFN2NXA1c1UzTWVZVGM2cjU0QS9uUmRLRjFzSlBEY3luMEwrM0R3R2l1VUwyK1d6MXpYblM4d2lDdzFCZWVXUDNnSmNXei8rb0t1RW5oUGVrT2V2RkdKQW9ncDRqbzQralVnc25mbk9qdnpBcDN0SXRIVjh3NkI4SkZSSzJWZlpWWEhLQS9ucnRXQXhYZUZCNWphbU4yR1hWY3Jpd3dBOHM5WlFNZE5ZcWk3WTZCUjdLTjJ5K0grcTVQU0YvckR1NWZMSEtPcVNOK0FnUGtLVHU5U1BCNGhXek4zYlFUTHZPcXpZMnZIVlZTZ0FNZ0ZEbTFYbFBPUFRpUWNZb3JnL094Z2VlaXVuTG5US2dmZjhqcDRUSDVzM3hVejRGNnNqSDd2c1BwemR4UEpKMkFoVzF0YlNyaUhpYW1NdnNxZ041dXNmR1Z2aWRXaVhHOStiRVQ3d05DSTkwcnVUOE42anZCRzdQMWJOYUtRUkJNTXVpK2ZxVExjUXlodllYcFVPSTQyTC9OQ0tKSHBVaHlkRVpiUDRJRGJ4OThDMVdqYzBDdC90NVB3QUpQSjNkUUNQSXFISXkzV2dEZDB0WDlWdGNrQWVBeitwcTY3aURKTVV4NngvWmdaQjZjZzB2dDdwc21JVUtod0hkY2h1aldUN1E1dlJWR2F4T1d2bzVXdVZaSmEzaTBQbms0RHVFRnJMRExaaDQrbmV5YlBjRE1LTFM2ZGl1MC83M1NlbloySFFHZGovUmJGNm5KZjNYdCtzY0ZzVm0zWkdzVTBYY0VRQzdXY0o3TTFpelNkeWQ5L3o0d3hEMytJcFJQU0M3T2pIZjl6YUJoWnFNTkxqbG5ITHJqd1NBSGdWQ01oc01iQ0FWU1gwQUE3cllQQWxjTVh0dmZwSTlhRy9zb0tka2VZbFdqRlZXbzFJL0FZa2hFaU15czN5bTVlWkxBNjVUQmlCR0d3Z09Wak5WOXdSbk5MbG9TUjBkOGNveWI0bitWRTl6UUJWdXdHN2E0ZSs1RFVtUUtsNytLTEIrN2ZZV1ZsVmJGOTdVQlNtTGkxUkRzb3ZnanJhUHo5dkdBaGN4YTdzWjdGakxSb0xGd3ROUkhKa2lWbVJyK0cxV0RrUXgyaGdIL3RpV1N6SThxalJ3Qi8ya2hZL1JlMnlrV1JIc3Bva1FoNmZPTW5Da1JvZ082cXAybXhwWXZiMHArTTRwb1I5enA4d1B0djRxTXA5UFNhVU5UaDlQMEUzaHNVS2J2NVg0dlZEZDgxL2RkcW54Z1c3ZmRySWllbkVjNU1jMDg5cW1aRExDL2xTUmt1bkJKUTFnbTVyZTd1R2FMWkVOSDErdktYVzVtdUJpUiszT3JqMnAzQWloWHhJakhwMWRXZURGamFHK0pKdlJaUXhSR0wzVVVKYzlUSFEyQTRxbHNlTnp1M2NKL2ZoZWlRVnZtUU8rQnh2czVkYVI1Q05yYVlsMjdzbWlOdGQ0SEFGMG93aXpqMlFoa0E2NVAzbDd5L3g3NnpmK2hJRzVTc1kxOGhyTDBOZDVmbzcwU2llRXc3Rk9LeHJUYm9HQmJzY2QyUnQ3TGFPMTUrbWx0cWIzL09NOWc0OGlrN0FnNkRmWlkyRVBNN2ozb0l5Y2lFZi9RNW9hRVZNVjBPV0xJbW9KTngxWGI2eVFaeThtNnR1TUd3OUw0Rmd1a1hXUzJZUHk0aSttbzJ2UGx3T2JWNmVxTDBoV3g1ZzVNVitWMmRLK09INVdzaUpDRzRWWVVWbmNQWlZpMGdIeFhZWElBVVdDT1lCbHNhU3gwL3JnRDRRQldNVWFubFQ3RUllYW1UbDBYRVdteHJkSjVQTnRhMW42b3g3UzVzRG1lSHZ1YzNQNnhMb0h0d3FsRzhLeldaSWZaZk95L2FyUjc0Ymd6REVGS2UxZDBneEJPNG8vN1lGd1NyWm4wcTlETjJ4OXF2bFBicTFzK0IvVlRuWHB3cDE5ckIrNi9xNnRGUlIzUFBVdmlDZ201czU1WXhnUmI3a3pqYVBpd2xZVjJnejhPSUE1SVpqelVHcFo1Tm01OWZWS2MzWk5NYkRYL3BtOU93dFdqcmxseXlqMXYvZS9MV3Jmb3hCNEhBeDF1ekJHRStFSDFKVklnejNoOE9uWjREd091NWYyc0J3bHNxam9YV3J0Z3BsRjMxemprTEo3NEhYaG11bWxnYnJyZGZEZTJHby9PcUlXbEl6RURYbHNMeW5HNkRSRkRYTzBXZzB3UmM1N3QrRGxrdHRnazk5T3pMV1BkYmZiMS9aTTdaQ2pHcXoxWlVjWVp5NTBodmJ5OVBaRDR1S0dDK0Qyd2d5bHF5bTRtTjQzUm9wRHMwVmdRNEMzaUlLL0hLa3ZoNVpNajBGNXI1TFE5aUpwKzdJbjFmL3drUFhYb0t1RnV5SWpqeC9qaWg2Y0JjSko2MmMzZTVwNkthM1A3V3hCdVN0TXF1ZXhOdzdUZWRPVXF3bjB2bDZTaTcwUE9NbmxtYW15ajZpczJnM2YzUDlpalZTUEEzcnZ1L2RlYkw2UHRBRlg0OVdpelQ0U2tHMFU4Vk9aSUw0K2ZMa0pjMWk0VlhncGFlRG90SDFCQmhJcktjbkJ4K0dwTTBtSjYzUzN2Y1dXQ2luUStjWGNJOTJ3cjBiSVpsZkdyY1VpNzhndXpZdnE5ZlQzblZFMmp0UFNvUTVMcmRPdkxqNHRkdkZSSGlrcWxPNmZHaEdJS0IvdjdxbnBMcmh3QU81clljaTU1cEpCZ1JFeTBlc1FsWS8zYTVsQk0rNVZ2WGgrSlE5TDAxby9MY29UZlUrN3FkdG9HZDU2cm0reng2eVQveDlEczhxd29LVEpickxTU3FtYlc4V0lFcUxaL1NJVVlpMUk5eU9SL2pHQXlMaTR2K2NZTWRwOU5sNzFTbjdyYVZtWm1MOHdFSlRLTXVoSTlpL01IZnYzKzhsSm55TWtMeE1iYWNXRXU4STRiSURmZi9VNVg2cmVjL3pCSTgzTjBiR3h1dmJtNFFZVCtLWncyMWJFMjFoRHJGK1pvYkpyWnNCRDZrYWh0bWlnYmg0a3lKUGgyb3NMS3ladkU3NVFxVW56Si8rZkpsZHlJVFZOT3U0QUhrS1VqazNzYmZ4RFUwWW13cFVVMDVDSld6QlRpaFRQL1UyTzhFMGVmbmh6T1ZSTm0vSkFZR0JzQmpZSTlXQlRvS1NxYVdMeXdFY3E4TFNuUnR3V3BmbmtxUUwwOSs0WldTa3NLaG1nMFlXcWpRQnBrVnUySG43WDVSZ25JVHkwQVJWRDZSUHRmN1YwVk5OL0dBdS92RnI2Ri9IM09ZbVpqbzNrTWZJc1FvejZ1Y0FvNW1peFZBY3RXMXRXc2NkQSt6ZC84YzgvdllJUWlIL0xZbDZLRkZibiszZW5PK1hJT0tpa3BOVGEyb1NzRHJkQTFrdml2MnpaR1JrUWlvK0lwaDluL2Y3VTNuaVFZOVA0THVjVkswTzIxK0dhbFRpVDlKczBxR3RLUFdqNXlKQmhubXp2QU1YQklzMWFHK2Z0Mk9TbkJ6YjBDd0RSRmFINVF2aTJlQ0kwUUw1NXpvdysxK09uRnkydWp1cXE2ZXNtM0tGUW53OVVmb29OZ0h4ZW5CQVpHakxBeUFCWHhuK2pBc0loYnhLUmlBQ1Y3RmhIa2Y0dGd2ZysrQlpCOE0zdlIzSXlqb3g3em5tNUd6djJlckxVNHpoVkxzbmVmOWhIL3ExbGFKd3AzTWZ3L0hSZnVTQ3Z0ZWJVVlEwSVd0NmRBSjlNd3lhYVdLNUtXSk1LTTJPbyt2aEVYeDE0QVNsV3hnVjVzSUxpL28yY2ZINTY2bDUra2tsVmtiNCtGNkl4WlVJdjk2aXFnRlRTUXc5QmFYTytnMEhZcU9vQWhzYldob2FHcTZCcFhYaHYvbEpLaS9aQnkxRDZ4QzBGaitsc2k1VEx5N25PRCs5ekV3cHlMYVZmNnZWVjZBbHE3dTh1eHNQZGoyOWVIRTVEQU8wVytpWXA0QVZiN0lqbzRPY09Rb2ZQY0xRQ21SSSt6SFIwY25QY3JLYVRiTTQ0cXVEdGtSMnAzT295QWl1dHRKTi9xWjhkc1I3ZDNUMVp5SzZKTTdKVlpaVlpXSFVNNC9hcThGaWdPdzR4R0tJSDl6OUcvMXgvWEx4dUhtRm1aSzU2c294SWkxVDJoeW12cDFJV2MvSndGNXFmZTJ4U29xUlc0MEJ6RXVxMmpEb1hNRVdiTUlINW85ZWdqa0VlUFBhM1BqZjFoUVo4QXpmWm1iQzg5a2JtcHNuTWppcnlrcUttcHE4dERQZlpUTWg0NnA1dnJzWmc1RVlDYjhKc0FuSm9idUs0Skt3c0hoaEQ3UC84K01ESVh3N1dZb0tqNUxaSHg4NEhhU0REbnA0RFdrS1RDcmthSXdVNVVqek1qTVRQYWM1RzFOQkJVS1J6RHNvM25RWExiYkpzOGtBNTFXRmdXSzg5Nk5CY2ZwVitIcUo2cStxeUdhSWsxblJ4ZFR5dEFMQmFlbmxJYWlGSFBjM3Z1NUhHUkxqdmhJQWprRmpvQTZCc28reFNvc0tkaGdpclFicis5THlBSndab1RQaE5hNmFSUUJWek0zTnpkWjd6eDFQUitlaEF4VTJYZkVVZkdydEpneGI0Wjd1czJORGx3dThEUWdGZ3lnczlkYm5EYkF2SGFjR0FtSW1NamszaXN2emZVOUxDK3ROdXhhbVowRnRSNjRWemN5MmxoYzlDeFBvS0t6emRIbDBXbkRrY1MxQzNvSWxORmhVVTVnNjNOU0tlMTU0OW1BVlRKNGtLVGs4bjZRWUhOUXNUV2xpRDNBaFpFeU5KODk5TUxYbFRqZ0lJYTI5QzBjNVVFb04rRklDTmRvQk94TTd5ZGp4Ti9RM3lkeVdhbFhRK2QzeXN2RlQ1citNbGoreW5ZQkk4dWY2ajY3ZFcrZ2huN0V6SkgyOVBDQWFHdDM2RmVuRy9yYXlKS1hpWVFMMXcyWmgxQjh2N05ZUHFzWGZPaThzR2laM0hsekxrNS9heEFzbHc3MFRPN1FjQ1FNekxCQ29XZ0QzTlB2M0xhL0pWMGZMYW1vUG9CaVBEWXVqdXhtKzNIaithWWw5T2Rvb0xOOEZCRnBTYXJLcFF4S0ZES0pRY2dHelVHUGFCd01NcDZnQUtjTkRNd21MRHdWMlVOOXdteXNlb05iakFGYnNBWnNDRkVzU1FmaUxFR01KVm0ydUUwR3J4ZXFrSmxaNkljdHZZOFk1aHp4K2p5SjNUODZPYWplTUJMOCt5YjU4Z1Z2NzkzOFZEQU5IQmxkdFZiUnpPRFFFQzh2NzlEdzhPTENBcXRlNHo2WWorUjZzdDg0QnZiZ1F1aWJlekZGQVRMM3dGdXJnZzBTVVpoQUxQRmxpY1VEK0o0TnpIMHhqbWlEMUE4RnA4SG9FaW9xMDZENHpVeFA1Nzh6MkVnTS9yK2ZJWFdjYm5pWkltNWk2ZnJPWmp6dFYzSkxVaTFheG11NEQ4RFNPVnM3ZllBN2V6bHNrK0toZW0vYWdWckNrek9Pa2JKWkwvanB5djJmTE1jSVROL2dwMWwxZnRtcnFxb0tPTzlEdXZaOUdrMmhsM2ovbmh4TXlNUkVyQ3YySTZRei9DSW4ySkpQTE9OUEpDTUJIMGJGZjBmakowYm90LzFXazRLa2Jya0lrTWJnczNJUng2V3NuUmxrVi9ncU11UzFWRldkM0Y3OEJxczVTekRvOThhV0ZxTTJWNHNKRUNzc0p6Nk1Ic0xiZTNmLzdUcDcrcFBlayswUGFkdFFqYzlDUmtYTjRqU1RscEdSOGZhK2ZieTdsTUY3eFdsVFZqU21sRVREU0VNemFNNmxaRmxLd0c3bzNxWWYzYlNWSzFNMEE1WTQxTEVqMFplN2FURGR2aXMxdmxraUE1T3o2dlp1T3VnNXh1alJGTzJaa2Fub2sxc2dXUGJCUWphVkxhajBoQTJCdE9GRllGS0l1TzBxdXJyKzBVUjFQWnVibmNWR2hyY0UvMzY4LzVDV2FpRmtyaHUrY2JaRXU1OWZlZjJ4eis2NTIvWFBMVVhBVjZHdGpXZ1ppZ0QzczU5ZDQybXNHbzhzbW5TZndjckxyRjBkRmg1dUtCbzc3dmozSndoYUtTcTQ5SStvNUQzamUrK0V6RzRPemZic3VlT3JjamtITE42ZTlUZ2Z2eDlrV2grb2Z4QzFIN0djNnVTUUVMRjhlS0luMk00a0dKN2hEZnFDNFRrWE1UZzRDSWVFb2RpRSsxY0VGUHNmeFNpRmhPNlBhbnE2bitPMWtQSTNncVl3Y3dEVHhhcVB3QzhjM0JyL3FiWTVkb253Qkt6YllJMHFIT2VySkNHWUR1RU96NU9WV3BNQmMzSno3NkEvWUxsazAydGt3RUoyOS9BWUdoeWN5QlowNi9VcW1FNmJmZEhqelA3Mng4UzR3UFVIRFM1RmV2NFFRcS9BZEs4bXBFMjRWQ1ZQeEgzL08zTk5KOWRDeU5wdnNFVkpTd3MvSDk4Tk9DQU9EZzVkWFYzcjYrdS9MYlRiM0tiOUlSRHBRWXFYMnhHd2lpaGxWOFM4Q3M3TkpjK2JidkcrK0xWS2tQTnF2bWtzOHJhajUrR3RibHBBOUp2a3NVRXNiR3d1dDkySjhYUjJsU1pLRUpySFpKZmJQWTc4enJyNEY5VFhmay9rdkcwcCt0MU1QNFkwVjRJaFZGY3NXbjZZdndZbC9Qek80NVlHV3FSUUJWWHVsUllIdVlDUzB1UTRlODg3MExnR2VOaVB1N3U3QlZ1RmNLZko5YXVPYnE1WXlXeGlGMTFMeU4zV2VRQk1leGg4MWFvRGttS3dVWGs2MEFwam5EYTl4QUNJOUptSGpDT0lmei9BYnRSYnppRzVtcWJJbkM0VGdzYUdnTkExRFZhL3kyblJQRnZ4VTkzM0VoSTFCaDE4N2hnbEVBRElNYWFENzJXRWJ3bjk3VDdXeHdwM20vcENTN08vRm93aFFvRnZDdzlzQXBUSUlrWkc1OWY3ajVjTGFoYnpqdzg5THcvL3ByK3l5QWVLWEVmbWw1WlFRempzRml0TmNOWU0rSzJJT2JZMjVzZHFKQlZ0UDNacjYxV3R0VFM4SzR0YkxZU08vWnY0YzVlU0dscXMrbENxbCtpWFpyZFVIUURpblhhTllaZUl3K0dnNitxNk9RUXkzQitGUXg5UEtwaWNsc2EzRUZLbVNINm9aOEhDQXZJZHArZGRKM2tGaFgrVGxhTVNrRlJPVXg1aWlxREhpL1VPTDlEWFRDbGhVQ1l6ZWpZMngrZkhPeVJNOG14YmNVMDZPQWprTkJLRVpNL0ZTbDNsMHNzYktjaXBLeGdBR3VEekNaRGhSZTYyVThyeEpTMU0xYng2aHlOQTNoWWVIdjV3V0p2NmdBNGFFZmR2VmxYUWRYdEIyNmlMNnZLZW9iVW12aUNqMlpxSE9HV1VaM0NzRWpybURlTEcvV25IR1IwdGJkeWQ1dGVIRTlKYW0vRTRvN0IyTFNLVndxS2lEZS9mY2VIaGlCNDRkejlCV3krc3dId0NxNGZ2dzBrTFNOMEVGdXJYS2hTbGMrZXB5dWoxbFpCZFhGeEFMbmhiRS9SMGhNZXNWZm1oNVZRNWkrU2JPZlZxeTQrdzJjNHdOYTNweVdZdTFUcks2ZTJ4eVRUQ3dWaDFuUHVHb3RhVE5oRU53eFdsYk1UUVRFajRWeE1pQ1F6ODFoUFA5VTN1bVBXMkQ5bGg5VGxvaU95RFhxODJHMUVzdVRmZDlERHpUZzhpMFMrNENCbUNZMkZwRTlBQWpuRHY5cDVvV3JWWFdHNitYNmFhaGhDWVhKSk44QTl2VHViQ2NuWjNOM0ZjVjA5RTJCaUpiUDZ6VkFLWlQySjJzbFpYa09TYkxQZFZFVm9vbEFsbnFOUG5NdkNtSVEraXBmWDh1Q2RLSUtVbW1PalYrTzEwemQ0dXFCL0hzWW5MMjZaVHVLV2FiSngvcDY5NUNJVWpranJGOXJlTkR0NlJRZ1JzZUd4SUozd1ZTNGREYzd1eTlDdjV5OGJUTlZaUDlIV1ZvUzRmbTFvbkh4ZDZ3d2ZPVkQxS05rRFB0bVU3bkVwbjQ5V3JEQ1RjNUpsWVdOTW1TRWVPVjFyb0o2MFdMSnpaUmtlL2FoVlpGWVh2bWR3VEl2VGNBRWR3eXowSzU4QmVxQnpsWjYvNkRPT3o2SEFBRFExTjdMYVQvQTh4QXJLQUlvcWUxNmx5TkkycTh3YUxFbWEvSGlHaHExc1ZHaEZSb2tCWmNoSmROcG5GbExFUThYOFhZU0J4emNiU21FdmxCQ3V4Z0dFNk9UMTlkbnk4MXVaV1NpTm5OWlZOWkJCQUFXZlFKakthK05ua2oyNlNtaDRsY2UwN1ZuWTN2L05wUHJucGZMUVNXTFViQURkWkJWRnNWb0hiMkNQQWVzUFU3ZURQTEc4b052bkl6Z252R3orRjZnMGE0bVN1MlRRNEdtRUhRVUlnMlpCUy9zRzE2aHVERWdYMlNGL2xjbklHT1JKc05QVDNkYWhrOG1kU0ZsWFhXclQ1U0lSUDI2R3pNZXAxZWltR1VEUURGQnNmdWgvTjIxb1VIa0twRzF6RllvMFlhNlhjZlhzVTg5d0lJVzJtWmRiNFVtcTRReDVKUWFsZm54Njg1QUd2Tmt3NHhJekxQeFBHKzNFL3IvUnlNMkdCMTR4NkFXZ0FvWm54OVhPSmhpR2RIRnFoTE8xcXhBS1FMTm1nKzFVZmRpWnV1MEpWSmhYRkNoUXlKSHoySUZGL1BtNllQdmIwczdiZTExQVJwa1YrYjI2K2ZjS01Xdmp0QVNlWHc2NGEzUkJVakhDTlhqeGtVb29DUUMvenNtdmZZRWhuWStOay9lb3BOcCthblNmYlNDRGQ2ZldxZ3pJR2ZFUFJEKzN2VkUrZldQZVBMRkxXMmY1T3BsbExseS9memE0MlVTV1plQ1dHRmxNc08vN04raU4vYWY2UXhyN0N5SWx6Qy9ST0V4RVloeTh3UlYzVVZTSjhWaDhXWTl6Y1F3dVQwOGZOdkJvcUVkak02VUlRdWpYZzIram40VWIzWkJQTU9VRzlnYVQ4bTEydHAyS2JYTFA0Q3dOSTdQM3hTVExKTXRLYW5RRmNYSDUwWmRWMXgvSzh1U2RmbVB3MXVnc0NVSFZWbFlPMWRhdi9YYjFXUmNCeDNjaG5sZ0xpT09taW1lUGxoajBNL245WjVYOVFQTUQ2enJHTDVrRENzK05KdVlMWE5LVlZ5REdzb05GTXlyTUR4a2pWSzBwd0hmNDJnSTErVDJ4UHNITE5IaC9vM2ROSWRtK3pWMWFlc096emFzUjRUU3lPQmVTeFo0elRzcUo3dnAxVlpPc1FaVlhhYTE3TjVpZ3RwZTExOExxMitEb2ptZGlxSkM5RVRLRUkreWlVVTgzK0JoM2I4VGFmM3hHLzRyK0xrUUtmcnBlTWdwNnUvOTk2cElVRlhyUGgyT3pzN0hKOEpRdENpQnE5c1lhMGpzNlAyWDh6RmdaQ3Q3K3VVVTd6dDBVMFhSR1crUE13b3U0Y1B4SXRLNXRuS0tIVTd2UXJWbXFoN0djU05CKy8zZmhFd3hrY2pkQkNKcWc1SEF4bG1pTmU1azlrOWlZM0RicVZ5SFg0cEdQc2FkbWh4MmhHbWYrNXNPRk9YeVlzMkxNdWYzNTd6RU9wYnVJdjB5SEdEM2RwVDdsWWhEa0VPTExxRjd0MUZjYldjU1RvZ2FraHU5Z0VQSXU5M0hhYkp3V2xoZE5vV29uV0x6OUNDS1NFZTZVUkxVbjlGUWVuaEgxL1A4ME00R2JZamlMbXJpZXRqaTBRQWNqM0N0MG9aS3R4U256Rm1sOWVDc3RYN2kzaHJsOUZhaEJjVjlRWDZhM2tSbjBQNzE0L1Bod2xpQzVFSWFmQzNlYnFzSHQxY2xDaUZOZ2pTa1VGNmtiMDJLa3ZOVnpZODJTMUI1OE9kZDhwcVFySFFEU0hJNFdnaXV6ejM2c1Bnb2xYaWd1NVBPZFJNdjYvZFd2UFFjbysyQzBxa1ZZSUFMakpTU2xMVnI4M0R2ay9VRXNCQWhRREZBQUFBQWdBalhZUFdUays2em5IQVFBQVFRUUFBQXdBQ1FBQUFBQUFBQUFBQUxhQkFBQUFBR1J2WTNWdFpXNTBMbmh0YkZWVUJRQUhxcVc5WmxCTEFRSVVBeFFBQUFBSUFHMXdEMW5icm5vSjZBOEFBRFFTQUFBSUFBa0FBQUFBQUFBQUFBQzJnZkVCQUFCdGJTNWlhMmwzYVZWVUJRQUhMNXE5WmxCTEFRSVVBeFFBQUFBSUFJMTJEMWxaYjIrd2N3TUFBT0FHQUFBUEFBa0FBQUFBQUFBQUFBQzJnZjhSQUFCdGJYQmhaMlV2Y0dGblpTNWlhVzVWVkFVQUI2cWx2V1pRU3dFQ0ZBTVVBQUFBQ0FDTmRnOVp6Z2N4QStrTEFBRHRkUUFBRFFBSkFBQUFBQUFBQUFBQXRvR2ZGUUFBY0dGblpTOXdZV2RsTG5odGJGVlVCUUFIcXFXOVpsQkxBUUlVQXhRQUFBQUlBSTEyRDFsN1pQc1dDd0lBQU5VSEFBQVZBQWtBQUFBQUFBQUFBQUMyZ2JNaEFBQnlaV3h6TDNCaFoyVmZabTl5YldGMGN5NTRiV3hWVkFVQUI2cWx2V1pRU3dFQ0ZBTVVBQUFBQ0FDTmRnOVpKUERiK0RvQUFBQTZBQUFBRWdBSkFBQUFBQUFBQUFBQXRvSHhJd0FBY21Wc2N5OXdZV2RsWDNKbGJITXVlRzFzVlZRRkFBZXFwYjFtVUVzQkFoUURGQUFBQUFnQWpYWVBXUS9LV3F3dUJBQUEyRHNBQUFrQUNRQUFBQUFBQUFBQUFMYUJXeVFBQUhSb1pXMWxMbmh0YkZWVUJRQUhxcVc5WmxCTEFRSVVBeFFBQUFBSUFJMTJEMWxHaWcvRG1qRUFBQzB5QUFBTkFBa0FBQUFBQUFBQUFBQzJnYkFvQUFCMGFIVnRZbTVoYVd3dWNHNW5WVlFGQUFlcXBiMW1VRXNGQmdBQUFBQUlBQWdBSlFJQUFIVmFBQUFBQUE9PSIsCgkiRmlsZU5hbWUiIDogIuWvvOWbvjEoMSkuZW1teCIKfQo="/>
    </extobj>
    <extobj name="1BCC2C28-871D-48CB-8BE0-2867F7803ADB-3">
      <extobjdata type="1BCC2C28-871D-48CB-8BE0-2867F7803ADB" data="ewoJIkZpbGVDb250ZW50IiA6ICJVRXNEQkJRQUFBQUlBSTEyRDFrNVB1czV4d0VBQUVFRUFBQU1BQUFBWkc5amRXMWxiblF1ZUcxc2ZaUmRicHRBRU1mZkkvVU9pSGZzQlFOR0RxNFZ4WXBicVdrdDJXbWUxekEyVThNdVdpOUpyQ2lYNkVOZmM0VWNJTWVwS3ZVV1hUWjJZOVlmSUNHWS8yOW1kbWRtaVFjUFJXN2RnVmdoWjMzYmJSSGJBcGJ3Rk5taWI5OU1yNXpJSG56OGNCWVBlVklWd0tUMS9UOUxXbEhMdFMybDdOcUl0b3dxVFB2Mm96dWJoZk9nTzNObzB1azZma1NvUTcwRW5Ibm9RNUttNEVLSFB0a3F2cVd1ZUN4NENVSWlyRFlXYmIyb0pQOUMxN3hTdVZVR3U3MHJUckdBSEJuY1lpb3pyUk5DbXNnbHpYUGxmRFRFSk9QM0k4R3I4aXN0NElBK0xGRmJXMTdRRkM0U2lYZndtYVh3VUFORzJra2lBTmo3dW9KT2VBajRCTGpJOUxLaTBHOEM0NXpLT1JkRkxkNGphNHJYcWtYejlVbmtVZ0NWa0c2YTgxWWMzYko5aW90YS92dnorYyt2bDkrdnp3ZFNJWnhDTnFtRzZsRlRIdkY4aDBTT0cxaXUzL09EWHRBOUdQS0lRK0QxUEtOWVk3cUFWVTJXNnNXSVJVc1Z6dWhjM040YnBuaEVtWlRmU3FtS3NldC95OFZ5U05mYS8zeDdrM05pWnZuQnhSU1RaYzExREEzWnUyYU9nYVJDYnJkcGFGZkljSlVkRWJWalBkNjZQbEZranZXYjh4WUl1cUVKM0RDVXU4ZkM2RmhHMlFMMHlwdko0L1orbmRUdXhYS1NBY2lhaXR2Ym40SDYrQWRRU3dNRUZBQUFBQWdBYlhBUFdkdXVlZ25vRHdBQU5CSUFBQWdBQUFCdGJTNWlhMmwzYVRXWGhYYnlETmR0Y1pjQ0xlNFJnaE1DSVlGQUNPNGxPQlNwUWdzdFVxSDZ2TDMxdjk4NDQ5ekNISHV2TmRlVkNmWjc3TXg1MXJINXVGK2ZsQ1B2VVEzaWQ1YXllY0lIUVcybVVLMzRZRlhBSDJjYnpQZmF4ZVVSaDZPa0JrZlcwZnU3OGlvZGthdkUwWDg0Rm5Tei9oR0RFNnY0UGowZlpJNk5RVmxwT3hZbVQwN2lUTUxCY1g5K2NKcE9WNTlxRXdrbEJDelBsZjVhbytGNVpXT1RPRmZaM2hGSWhrUFh5YStvZWJqUWVodWIwYmlaUW9mU1Y3aHdoU21OdmxMa1BWY1hPTUdwRlZSY05lbE9MQnNVQkUvTklzaTQzOTNRTUpEbHVsVDdoM3JZWHZETEFnbk5ZNWNvbTFPR2tSbmphcHJUMjFoSzc1aWVXa1lWSWptQ2VMYUVLR3M2aVl2MGkvSEJIMzJURkxBWkozM0FheW00NldwMTEyM0trR0VyN0xtRVlnVkFma1o4V2lSbHBhZFAxSmkra3llQlVVakwraHE2WTVXTm1EOE96U2ViMkUwTjV2NVZYMit2Zis0YnVrOW1rN1VtMWc5SG1EcmE1UUJjckJUVW1IdC9IVnROQkg1NkRYYXVMdUkxdm1Ed0IvUngwTFZUQnJMYXlEV2xRZXBVSkQ1c040K0tyWWYxaDZGaW9ZRDRVOHlBeUlhZ2xEeklENldZVGpHdlpIMzZZMnAvME1HenBjeHp2eTVmRVpRVVFmYXZXQ1NyMkRsR3ZjNzhCRVVuRjdQWXNkYUpDZlZhOTJSWHJ2QlY2a25iWDRoOWUvRVFMengrYkIrOGVqSFpYekZ2TWg4MTB2RWZLc3ViYW9qU2dxRUNnSDFIVVgyb0p3REcxWHI3V1VTMWZDS3gzaUJBeUxkY3crNE9SZDVmUCtlQlVpZUdOYmgrS3kvREZ2WjN2S0V5Tk4yeVg2K0EwUTlPd21HZjM2SjBFNFU2bDg5OHpuYnZtYUIrVEduUmlkQVNxYU1rWmliMEtOcXlzSlBkODcrSXZiVWMyM0pvaWRNNkptcHh1RUU1RFViQW8yNzFtajNrRkgyM1E0RXc4ZnQ1bFRlNkJvM3pQdnRvVjVzalBuM3N5V1d5RUJCNnRUOGhSUEZVbWlpTS9kZURONVZiYnhXNFBzODNXZDVjcWFDOG0ramhscWJBVUVoanQvL3h2KzRvZkhnZ0I5OEV4bW1ZUHcyY2pSeUQycm9yZzVCZ01CTUlKSE9IelpHalRtSlpTejgzWnBzQ3pPbHllZzFEeklta2M4ekc3U0haSFBOeDRWZVphdnZYZmFVNkZ2K1AvL0wvM2Y4Qmo2RmhObnh4MGMyZG9uZ24wWWVNQ0s5blZlcmlzY2RzN2Fpd0ZpWlR5ZjdqZk5TeUFZQ2kvVk4vMW9Ba0Z5TmRqWm4vVnpNQytVNW5NQzZ5cXlQL3NJL2lRaE52QjluMmVUYkFFb2FDVHh3eFJGN095Vy9sRGt1R1ptZXZYeWpZK2VOL0xnQTB4bGdHMzkvY3BOVGdRcDVRN1ovT2IwTWpJaDJrTEZMSFQ2bDZmek4xVUNrN0V1UCs2dDV2c0Z0TEdtczhqVEhLWnNQRFczWmhOVEZLWSt0aTVuenVvZHVxWXdCRTg4NSt5WmJtZ1JwZlRCb2hMZjNZTHVNWjBWOGZ1cWs5M0p1SmhPeGpmK0wwTzZSNHc2MFNqTnZvSlliYitYVHNURHJvdCs1Nkgxd2lKU1JsbjlWTm5qTlFLZDZXbXdTZjU3TnhhNlZsRHpualh6b0tuTko0N2VkeWFuZ1BKcnBwL0dtemFPOUVaaHFHUWhaNTNHOVpYUisyRm9sejZoa0hUR3lqVkVKRElNaGx3NmZWYks1dUF3T0J2L3pabndkRnZQYitlNTh0OTNrQmpySDhXT3RZOWFLQjVwbEY0WHBERzB0K1JhNFhxY0hVWVhkRDhmV1hBNWhzeW5XN2d0K05PeGxjRHFKQnVabFF4VVgxK1V2RlRtcXRDb1Qrc0d0NzFPNnE0U1E1Zi94L3NSZDJ6QWszTnIxeGs0aTE0NXFmZ0RKbU9QYkxTVXB6ZjVhQ0NwaEZ2d0RaRGtaNmhGcUR3QTA0VGRvYllwMXYyOFJhaDhNaThYVmhSWEYwM05MMU0xQjg4bTJmYkk4dFFENU8vdkcvTThpQjJiUTRHSHl3OGg5K2pMSWM4UEh4WWxoUkZMZ1RjZklRYWJXeEd1UUgwMFJBQWJNRnRpaUxsYVNRUE0zYU5EcHNYMEg3SVF6bnBmelZYdjFST0E0TGhYUW1yL3E0cVJ2cG1BQk5wUHkzR1EwM29CVTBIejlyc29EMFF2VHc4M1JmTkVwUGU0MWFVWitKZWUvU1MxU0doVVFsU2tUTWlJWjNncmhlQkdCYS92Y3Y1MDRZWFpkYWVhN015aFdmbEtQdlVUQkVvMmRJeXBmUHNha29HWUU4K2N0NjJaM3hodVJFN3ZwbFlrQWRjRGEzYWQ2dmhWSW9LYUE0V2RPd1VDeEdvVjRUeDFlUlJXbzZGUndybllUMHpPR01QUlpxTHdKT3AxMk14dzZWS1NRUEJFRlVITkJaNjlOdGdhZndSeGNwZlQ0c1VwNVhKczhBbUUxME9QMkZoVUUzZzVTVERnd29zb1VMZmJMalZ3azk5ZllrempxKy8yZWVxOGFaT2RQYTU1N2RtRGRPeW5senRXQmdKUzJDKytZVjJJNCtsTWJ2Rm5vYUJlKzM1SGRVNXZDaEovajgvWTRSV0RYaExJa1ArdmE0b3lSR3hyZUhtTS9FZG9sSHZITzB1RzJkNUpCQktHZFU3YTM4dHRwaDBLV1A1QjQ3K2NsRUhaRU9yWERqTC84N1RwNGk0S1NkbVRFZzQ0MjdLWlZKQysvWTlpRTVtaGNNZytWOTFXUU1HR2pJa2NzbUx1VW1ubVNla0JHOXQxcFJuVXpqa3V4U2RKY25IUG1NcURGVzFCNXppS3ZuamlMcnptZk41d0pTQUlUbkxqZWZjb0VRcVdkNlNXWlFQQThpVkVJU3p6SzFhbDZ2Z3p3QmQ3S1kvOGQ2K1pvWnFaZlVrTWdhNFNqamdaQnI5MjhYRVpkWTJQME5GQzl5NkNVYVFXZERRZ2ZBOFp2UFo0TXM1SWQwb20wTXZYQ1dURndLM1RiSDk1ak5KMG1GZzl2U2Z1WEVScnhNUDdLN1BjOVJJand3Yzh4RURON01VazZSMG9jRnlPNi9uRjhFMzc2OWxCZm1LTUYycW1YZW1XUUxkdUF4Vmo0eUNrR0NqdXFsbXQ1NlM2NHBsVTFnNGNXenRldmlWS1FFeDY2TTFNREtKdjMzZXNUdzd1WkxqeVpMR3BxU2tjSEE0QkxsZVRTMWUwTlowK2lLVmVhb054a29LQ1NqSG4rdnRRQXpsSzNWclJBWlBOa1hSejBqOHV0RFVsS0M3TURIOURkRDFKZUE4TXhJdi9rZGQwWWNnOXJHZ2FUN2RnSmZjRUtjKy9ldk40Vkc2Wlg0K0IybDdXMzNjSEVpOC9aYXRleHAxRXR5RzB2c3JtQ3hYMkNjZG13RzJxOWNlTnN4NkR4UVpyZkhGRXhHbVhKdXlkT0toU1JTQzBYcVRCZU14cDBCZjVUOXlMYTRrU2g4NXZHRi8vanZCNUJhUjN3L0g0QjZaZE80MzJMV0pMWDczS0dpN2hURVBwRmVHVSt1NGgxOFVHLzhhdzVMTmtzQ3lOakx6SDRqNjVZcTJFeENvVENuMW5rWW5tQXFqcy9LOFRqdXloUEFJWGdMU25uSllPaDFVQ2VqTmQ2d1lFSUdIQjdxQy8zeGZ5OTVsTUdZaVdNbi95dVJLaFNjT3kzeXl6Ly93UzRTSW85TU9Eakx2a0NLbnRnek5QYytqcUtRRElreER3WEtvcVI3cGZMOVhkUHF0aHhMNDFVSDUvT3g1VzVLc2JOaWhqMzAzc3NxSWlNV291MTk4RzBvdUVBblpwdXA0d2Z5M29FbkxxU05oclMwT1dwK1UzMCtxVXZVZ2M4dDl1MGY5dDBnN1lCSDNIRWxHaGxCYmlPZFFhOWVkWWgxY0xFZmxiTTVHZmo2VlAvZzBESjdVb1hhRXN1SG8wMVYxdkxjem1LZXVRWkRHa1BXM2RjQWs2ZndVTWdtV0pKM1JEenREZHQrUkJVMGt2YkRBcWFhdTdRN3VJNkhMUGs3UmhXRUY5REduVUdRSlptQ002bDNuem81V0F5TVc2ZUZtMlBVeEFXaHlsQWNNaitXN3BpMFRDYWJudnkrNG1XNlNWME51L0xlUGpIdk4xNkx6b2tqd2ZkTkhzcDFIWS8za1MweDZFY3Q0K1RCWnFIN3JmbDFvQ1A2T0NiTlRJTEhsMUVxcUFDZ3lkdXdWWERVUlZjTE5Vajg5V01xNUd5eXYrRThGNWFZbzc3MkNVTGNkdkszR3YzcHRCbTc2RXpkcnYvNWo1dDVXMTNYaGZHRFBHMHpXcWxWSlY0UkJoSTZIOTN6TmJhcnBBUGptMVZ4UGM2K1g1Y0Zob0NrVjBmYjdMODA5MG1RVHUvMjZNSTB1cTVKUnA2Q21qb2RKNGM1ZnllYzVPTndwTlZwamtNT2N1SVlLc2VvejZpNzhBVVhSTE1DYWFGMGRWRmZ4WXErRkkvTHVtNitCSUJjQkhySG5pakNwMFVXbWhUUVVpK0Y1ZjVMck5SV2g1R0o2akxFV2NhNExFL2U5S3p3UXU0MjJXZVpQM01qSnV0WUVoOElpSmpYSlhlWjBwYnFGMU9OaU5SR201SEVydDZkdVNvQXVwRVlwWXRMQ0xhWk5RRUp0UkdHYllHb2tpZ3RIWFhNN2lCcnZVM3QvaW1rRitCZUhYLyttb2lVUTNYZTRuT3g0S0hSRGxvTjhpQnVXeTA3bmwzY0syeTBXdEFkTEJoYzRhS3FEN1dSelNzTWZSM3FRek9ta2ROVVFXQkdiM2VYM2hCaXd1bklFanVXdXNvNE1XU25LWkNlcHpVekpaeS9PYjY1NjNaZmorZmt2ZTVmUGpLWnZMdkhpS081MytNY0NnRTYzZFFvLzdmdGZuMnEwaExuUDlWRGJ2eGpKQSs4eG00VmxVVlZJa1IyY3A3U0xtTlhOMzZhNmZjc0VUbjlqR3ltUHJQdUd0VmNkQS9CWWcvYlpZMEZNd0UyU0QrNGJsZmVQVzRwQU9ySnJuMllHeUU2V1hoaUN4TGtlWnNRUlNXd3YzN0hrb2hZNThwY0c3aEtaTmR2MzhRSDljS0orM1ZYMzFvRFZuM2FvWkhuYjdadkgrS2VSRUk2dVFDMjdFMldja2ErMHRDNE9qeThDU2VhSG5oSTQrTk50LzFNbkFBV0JIWTZvcTM2NnRrcTFhWGdtYjJJTXFQaU5Cb1BvZkdUQWV3S1ZPdjVId0oyUXo2TUdBQXFIZkg1L0VqV3VnN1FuSElyZ3FqbGF4bDlLUFpoYkpqNWFiZUxLd0pyTU5QdzMrZXR1SFk3TnJrcjkrMUdmcTg5MXZVVndWRjJ1NDVKM0ZyM0tiYyszbDVxWldUc25NYlE4eDBUY09KR0lsUEEzcmxSOVBWNllvb2tBb0M5QjcyaWhaSkx6cmU1MXp6d0FManFpUU5yR2JrbTZVSlpJZ2llMFZxMnRNL0thckIvS0RlZG5TclBsMDFkZ0pQdzhjTGdNRTRUdXF2UDdtN3VqK2lMUU94MHFyVks2Q3VTR0h6SVVVMVdHRGZiN0RtZmM3RWxMdkgveXZLZ2ZldzdSUXR3V21TWFZBNnRMNUlFVFptUkZJeU0wSzgrbDlGRG0zWUlqYmsxbzlab3FjMTh3RElSWlh5NytiMjZzV0NJUUphdmx6bUQ5L3RiSGQvRTRWS0lUejBXS0RSUDZ6aHo1dlVvUXVTeVBXSDBES2VqeUV5dXdwZkNvYjlQaTdyVlVYeVVRbzJaUkFBTTVITHJOd0E0NCtCbWdUVkIva1RlQTVGRVVBZFNNc2hMbEpxL1hKRllSTHNsOFRUekgvRWlKemN4bmNDLzdPbnF1OGRmT1JTVWZiSFJabitCK0didVF2d0huYlhMY0hjQ0h0VWRsWk1qY2lPUDNGckRwQzdPcjhNZFErVzAyczBRY3VxazdudCtTNmtEWjMvNWY2b3d6cUhkK3B4TG1RQVJLeDA5eC9FWXpxb2g5RHczK2lZMUpVQ1d1UDE5RVZidHlPWHFvdjdLc2VuL2wvK3YvMy8vbXY3Mjc2L0pWZWNTZXFkVnZ5ckVsQzY5MTZDbUI2N0cwK29RbGpvTW9ZaU1IVDR2dnlSV2VlaWlPUWRQVHRObnpLWTlob1RqdjZiOS9YbkFlci9Xc0hFY0lHTCtkc3VzVG9Sc1FhalpheWJ3aVozdlQvY2RFUUQ3cVJ4blhvK1FINGtITk9wbHo4OTE2RnpRbmR5bVFHQnQrMjI4WXZKblBLc1NkcERTdTU5S0VoZDFWSXFVUXRRK1BEWkVBVklqaFVJOHdVd2J1eTFKK2ROVFdTTTRyRzJpdG1TSnlOQTJydDRYZ2p6VkRXUHhueEltc2RYdkpJK1JVeFFJSUhHTDg4LzUwNHdaTmZ0Z0hwMHZzVGJDMTNhSmVjVDdzemZaeXFySU5DK2txYzEzVGtkWDBNMXBRMU5pRktkUml1bTRoM1dCRG96UHJKKy9aWkUxRHRoTndMRGNRQ2J5U3ErS2tYRk83TVNvTllSYzI0ZDlLaGhybUxVb3M2UFNJSDRHS0hObjg5U3grRllpNVFBRitBSlBtZlFtY1YyNE01eDQraFp2VTJmM1ZSMWN4VCt3ME1HeGdBTk44Y0MwUmdESlJ3Sm9LdXQ5NytWZUZWM08rRkMvbVhKZmxvcjMvTVVKWXVXcGd2cUptRTlqOTdzME1adk1pWGpLeWNtbklPN3VBNlg1cmY1UTNERmtyVzVYM2pDcythTmVURWdGRlJTQnVKdWgzbHdZQytEM1p6TDZ6LzlaTmhDaVUwbi95U2kzVEkzY1BPM2YvWjk4TEJzQ0dxQ0kxbXl1TVpnMTllKzlTeUZUbUFCcFc2UjhlOXlNdEdxSWNCR2daS2c0eUdkYVZtS2ZmSVhUc2diVjE2M2RWV0Rxd05KcHlrYTZxcDJxQlVsNlpNQXBWL0UzU2xlUkNPSldoaUZRRVFoRHN6QlpyZVFpQWpBVUFQMklrbEhDUjNvditqOVFTd01FRkFBQUFBZ0FqWFlQV1ZsdmI3QnpBd0FBNEFZQUFBOEFBQUJ0YlhCaFoyVXZjR0ZuWlM1aWFXNk5sTXRQRTFFVXhzOFpwclZvVXpVMHhnY2lScUxSNklLRWxTRStXd1VsVXRINGlNYlFoSmFIMUVDcElpK3RJSDBvTUlvVXNGQXRpSUJSYXcyb2hCWng1WXI0Rjdnd3BuZUdyalJ4WjF4NFo2YUVGc2VrWFV5YWZNbjMrODdqSG94OWRuSEliTkNyRDhaSDNzVURvL3Z5NGRBdHE5VjY1QjZVNXgvMUFoZ01IdmkwWVBUUWYwV0Z4WVVuOEtUcGxMclVaREtkTnBVWksrem1SamlMNS9BQ1hzUkxMb0N4eTI2QTNkYzJZaVdUeDJiMElHZ3NXc3hTR2J3SDdxMDJldnpGV3NCcUpXWGhUdzdnVlNXbFlNY0ZRSnVvY0ZTcG9jb2FnN2ZvY0tmUll6MTJFYkJlU1lGdjVZQU5Tb3EvcVFyd3VwSlNrRlVIMktpa0xMeHFCR3hTVG5BYnNFVXBOWVR6QWR1VUZPdjdGa0FMczRYRjljeER6T2hEVURHcitsSGp3OHhlQkRWaVB6SUR5Q0xqUS9hNDRYQkptYm5CWWJHWFdjd1Z3dHVJRUJvUkhyaElieGQ1UFVqYUovbGdKeCtNQXYxcDEraFUxcXJtbXRZc2xWNjlQUzg3TDN0NWJJQldKcHRsSG1PR1g0SUZVRE9NbVVNU0xJRE1FeEUyakd4c2JsN29teFNSaTI4aWhPdVh6WGxmbU84T2lRaU5KYk5TckozNjUrcHlkUVp2YzErSjBXM2QrUUt3S2gzL3hYQUg3NXUyUytVVWw1S3dpNThhNVVQdlpGaHNadlpJc1lueVNKUVRhL09FWXpOT0lUSk44VUxrYmdKZm5ZTFhoeXhHZDhHdlg0QTE2ZUJGWUZKRnNXaVFRdVRtR3N3T00yMnUzTk1FNjZvV2RlcmFPcnZqeHMwa1p1ajRlWEhxdFlDMXpGYUorWFNKR1Z6SkRDSXJBd1gvWFJLYSt4SHRpcjhjbE54ck1tMWFsZVNxWTNXc3dmdDk4d0Rkc3BKRGdIVnB1VXA5bzJVa3pPcFR6SXF3bDA3ZFdRcG9UOGVNZEhDa3M0T01UWkF3bC9CclNQRnJubjVFSDhmVUZVQkgraVh6em9qYzVyaHZuc3lPSjR5dnB4anJ2d3pTWHZJMndCdkp4dmh6YmNKNzVKK3N3MkZ4KzdsQnZudVVjTzNMSFdqOHQ1MytUVzJBTjFPTlMvOW5uTHhyZEEzbFJSRHVoSmVqTjYwZ0JNU0JkUUUycDdONktWdkc5enduM01CL24xaEx5bzUvLzMyV0RyTjhHMkJyT3FBR1I4WCsvVFp6WGVIcE13NTc5YlhLdmJuTDZEMEg0azcvNHJ5YkRIMGtiOXZKZys3WTNEQjlkY2tSNktMeVFmZmlHMWNpUzl1SzUxNVBpNjZkQXJ6RjVMQ0l6RFBNR0pjYXUwN01NN0YwdndMUy9XS1lDYkd2RVdIeVBwbmxZak92NWZPeWxKQytCdHFMV0RRcVBCMk51Nm51NUlNZjVPK0ttSElpK2ZBQktGNUY2UUNLVVZjbG9uNTl2OTdvYmpYdUF2Z0xVRXNEQkJRQUFBQUlBSTEyRDFuT0J6RUQ2UXNBQU8xMUFBQU5BQUFBY0dGblpTOXdZV2RsTG5odGJPMWQ3Vy9ieGgzK3ZyOUNVSUYrR0dhYWQwZmVrWTJkSXBMajFrRFN1YkdiSnZ2RzJyUXRSQklGU1U2VGZjcnlPbURKM0EzTEZxUWRsZ1o3Q1RBMGNiQVdDMktuK1djc0tmN1VmNkgzSW9sdlI0cXlLTm1KR2NNSmVlVDk3dmk3ZTU3bjduZEhadWJESzVWeTdySmRiNVNjNm13ZUtHbytaMWRYbk5WU2RYMDIvOW55L0pTUi8vRGt6S0sxYnVjVzVtYnpTR1YvZ0Vwdlc3NWFzMmZ6N0VvKzk0bFZvY2Y3My82dy8vZkhVeUNmKzQzalZHYnpxa0x5dVU4M1N5dVh6bHFOUy9ROEx5d3QxcDFhNCtUTTU2WFY1a2J1L0d3ZWFocktUNStjK2RndXJXODBXUXFBSm1ZcHhRdnN6SVJBMGZPNUFrM1A1eGFaSFhicElydUVOWU5mZ082RnBaVzZVeTd6aktxaUVSMnB3RTIrMkUwMkRBd01sanp0cWRBWjY2cXoyYVQxV0twWks5UUI3RjdFYlo0UHBZaDdlUlc0ZFh1bDZkUlBsVXZyVlY1L2JycG5iNzVVTHM4NzlZclZwS21MOVZLMXVXUTNOMnU1K1ZLejZTeHQySGFUUDluSDd1RjU5N0JnclZ4YXJ6dWIxVlYreXAxR254ZlFGaEQrb2ljbTlmTm4xUkk5ckZUeXVUUDJXdk9zVlY4dnNRWmxEZVhVdktmbldDWnZRc0doMWFoNFVtZ3RsemZzaW1oeGpXV3hTdFV2bkMrWmczT24xOWJvcy9KRDBlcW5WK3ZXbC9sdWxxSlRkdXJjUzMwcklnTkwwMXpUeS9hVllOTFNobFd6M2JScG5rZzl5NU5aVFlDS2VyM3U3Tm1pVTYxeW43T1M2MWExc1VZZDdPbFRxcjlEcVc1dkFpckdDc0R5L3FRanJPaEVEL2FwYVU4UnZFS2lPWU9kMjlmUVowclY3bTNpK1BOK1piaHZ6ckVtN1hXcGZQZitvbFZqNS94YUw0MFo3VDcya2xNdXJkSnloSmRkaC9PNkx0Tit4WG9qTS9EZTJwcW1zeC9hZHZZYVBhZWdGVjJ5YTdCMzJLM2Z0T2VoYUtuMlpiczhaelV0K3JDYk5ic3V2TmJ0MCs2MWoyeW5ZamZySmJ2UlA3NmFLNWFkaHIwcTNISFd1V3d2T3lkbnVOdW5rS0hvQmpTRGZ1ZHVKNmFpd2JEWGV3YUttM1dQSmFCcENnNjFIN2N6QlFDUVdUckZMMUlhMFFCQ3dad0YzdWtVRExCQmdobUwvQnBSc0lGZ01OOWNYSW5UL1RwUDkzempIbktYY1pjdk5hK1c3VDVqRkd3S3djVm03a0tmOHk0S2lxUFhUbGRYeFJWQXNhOFlrRitqQlN0QVo1YzlpTWpObCswckRyZE1PelR0R0J1MGsxYnRScU5YTlY2eUgxbjYrSkZGa0dKbXlCb0hzcUNxcUJBUUtTSTBTSytsZ1N5aXlReWRFbnBLQ0lMRWtBSnJpaWpRQkpvVVdCZ29XRFZEZ0p5TEtYQkN1REpOeFV3RFYyVHN1TUtHb2NBTVYyUEFGY1FLd1dHM0N6akluVDQwckRSVlpvZWpTak1VVXdWeXRRSTZIZGtTVXdvcWsvWmlCSUFVVlBMaUpvTXBBdWtBSUExTW1hbGdTdGNKNVpjSVRGRWY2bU9HRkhncklZVkhsU3JLK0ZJZ29OQThyZzhtVmtmWEF1MVFpUzMwY3ZyaEdGbUhxYkFKamtSZHdTVFVVd29ST1lxUk9lWWljb3dLUDZBalNnZEJrTGtZMUltaFlIRVo2M0FBQmhseEpBQWhTR2NxRmdkQ291ckt1SFh0ZUlJd0VrSVFLdEV3VEFvaW1aRkJNSkxsR1FRa2FXVW5DQ1VERGhnaUpvVlNPbk92V0NqUkdZS1pRV21TVUNMZDlGR1FKTEV4Q0VpU0xJTndKS3ZwNUdCRUFGSlFLakJLWjZvVkN5T0VXYlFsZzlIa1lDVHRuVVBpYUhnWURZK2lRd2FSaHRoUUtRVVFqWDl1UlhUQUFKK0JhSUlnU21OY2Q0QmgzUUZHZFljOHFDTkVHeEJQVHdna0NNWVBKSXl6SU1XRWdSUVRwVWdJbzZGRERFTkhHQTQxd0dDb1dqb0JCamordFY0TXFCSmxrZk14Uk03cE9Kbkt2RHpnVFh0S0dzdFJ0QWlKSVlFbFE0RXFDaTAwaXdrU3dJcXF5VWQzSmxZUU5FS3JXSE14NVUwbWNxNVRWWW9mM2lXTG5NUHhyL0lTWGI2U24yRnFyUHNucHRMYVFISGcvUk5UQjkxQWNhajdKd3hDRDlOWWszS0hlMWFwdXJCcVd4R3cwblNvWU0yUExYRitrSzF1Q1dBRmlBOVhVaUNJRHErcVJGMFJadDM3QjhJd01jSkFEMWppVDNJMHNhMWlFYzVVYWV2NWZVazdXZCtYRUdJK0xKRTVFOUZPRjh0U3JOUkMyVm01bEdOSG9pNHVVU1Y2dk9LR1ZiZFdtaFQvQ3hkWXR0eThWU21Wcjg3bVd6OCtmZlBxMmY3WHQvWjMvcFRQTFpWK3k0WkZ0SEY3STZSOHJtdjBQZGZZSXJXMVhyZHFHejFqZks4aDlRSE5WbVBPWTcyUVA0WHdWNjJXV3hRM0ZpK0lPamRydmNPUDVrNmRPV2MxYU0zTzJkWnE1L2xPNSttM25hOXV0LzU4dC9YZGc5YjFKKzFIdDlxUGRtZW1telhxa3hyN1M5aWM3anVsbitTanVpLzRtV0E3ZUFLbzJna0EyYitZL3FzTnhYNGdOS0lRN2FpTHhsTDBQbUdweVpZTk5hZ3kzTEY3Y1FJYjhvWERMbmpkRGdYY1lUMzAyaEMyeFNvK3BXMEUvQ1ZEaUFUcEZLU2xGNlBMRW95cDBYRks5NW9lTk9ueVpxRHVjUTdBM3UwNXdLMjd0QTVpdTV4SjV4OUlhQWdKMXFFNDhNSG41S1c2bGZjMVhtVGpTeXpJVzA2Vno4V2lHaTNXd3dWNXlVVnBPWE1EblJYVllNbDcvQ2xweVlXQkQxSWNlTWVjSEIzRFNqUDNUMjh6OUVLRmJiaDJHbjNSZHRXV0Q5N2RlN21mdVRienJja04vOFptdzcreFdRdHViR1ppNmQvWTNLV2diajFrS2c2OUtrNnRsMVlpWkJ6UzZZVlBkelFnbEtnN1JFWklWY0xqbldKM1I1NmV4aXBDakpKN0ZEYVprc1BnZ0ZvN3ZNRnp0TnhETlRCd2dwclA2Y0JVUXBNMzRYTEtmZkVoNTJIVnZ2L0VxUGZFU0dVL2dTY2ViZ1NneVVZQVhic3hJd0J3Z0JIQTNxdlhuYjg4WWVPQU44OTJXbHQvRllyZnZyL2R2dmQwZU4zM1QzR1dIVThLR2szMjVieWRVUE9oTHdZQVlyTDNzaVhLenFFZUpUcytDL0xhajVvL3V2cER6SlFTc3JHWHV1UHBHUHZvbUFUWkdBZlptQXdrWXkwcEdXdklERTREQW5Tc1VUb09SMHU3ZEN5MittWjBQUHpzU3d1NjNVL0lrTkp1aE5NelFnNFE4cHZ0RyszNzM5ZjVwR3poMTYzdDIrMy9QVzQvL1VHdzg5NkxsNFdGUlVyUXJkMHROa1A3L2ZiZWkydWRuZThwWDNkMmJxYksxL29oOHJYQThRaU1IVzBnNCt6SmNEWk95dG1JVWdXT0gwSVRwSURJL1d4R0drdWZ4NCt6b1dFRzNSNFlSR01ZWHJqTU9GdksyWXlsUGVQbXZkMUhsSmxGWEkxeForZjVqZ2lucFVyUUhJUCtVSnR4QWdCSWZ6WDZpK2t2UFlmcUlmSzR3UFlJUEI1dElPUHh5ZkM0MGVOeDJ0UGlhTndNMHdsU1RCK2RHSHpuZ0h4QlE1WHNtanRNRWdkSGtiTU5QZWhqUUgzcStsaUxESHV3L1ExSG5yRFZjZE8wNE9qT3c1dXRwNjkrMnIyNy85OEhJeEF5RGhHeU9TVFQ1ajV4dWcrUUt1bHlKSTdBdVpINU9hQkhvTXhSOHllaVhNbnlPZlV6QTExaVAwdnJPWnlyWXg4MW1VQjR3dC9wQ1FUeDZRTU02QU1KeWdNY0pBOEFKcFFIM1FoRkNBTHlvQnJSTDJFU2tJbkR3Q0JNS0FiakZ3ZG9LbG9tRGpIaXdNTXNkQUNmcGlhQVlhUGVZOUlFRHI4Uk5DRXlmNllKNmJqcVhkSUVMYUVtRUtnRWwvRUNtZ0EwdmoxTEd2aFJnUkw2bEVpbUNoTGREZmpZcndvSVJ3WG1NMVhna1owYlc2MWJOMXIvL0U5cmV5dFZZUmcydkQ0bVllQVlIRUVZSXZObndwQ09xOTRsWWNBSmhZRU9teFFZcnd4SVYyQ1VNaUFnZVhNc1U0Wnd3QzdnWTc4eTZEZ3EvSjhwZ3h0TWFsL2JFVEgvL2Z1dld5Ly9uYXBFa0tNaEVRS05JMmhFdElGTUpGTHkxYnVrRWhOWmNTQVlLakFUaWFPNDRnQlZCQVBPZEJuOGlJbEE2NXR0OXJyRTFvUDJ2Y2V0cmV0cFI0K3lGWVhqeHYvSGZrVUJxa2tuQ2V4VnduaisxMkUwLzVzd1czRWV6UDhBb1hnQklDaDlBUUFxaE5yYm9nRGUvWmVGaFVXeHo2Znp1KzJVSndOd3VIZUd4emNaME1ob1doQnRJQk9EbEh6MUxxbEI0dmV3a0lxRDhZemdObEpNblJZaEI5M3ZLaHdsUFhoTHRwRVNFQXJWK2JlUjZpaHEzVG5iUmhyUUV0K08wZllmLzlYYSt0dDRYOHFDaC9sU2xrRHNLSnRESXcxa20wTW5zamtVSm40eFN4Y2Y5dlI4NlFJcm52L1dpUXFkRWZtV2JQZkxIQmszRDczMks4eDRCTkgwT2gxaUVqVjJSM0NBR2g0M1ptNDBWei80b0dMVjNpODNUM3k2UkRGYlhmOVZ6cVhyWDc2LzNqeXhmKzNobTlkM1dsLy8ySHArdmZYVnZiMVgzK3k5ZU9sbDdzN0RtKzFIZDk0OHU1MHFoUi9tZTFvNjBrY2g4S2pzR1B2bTVrUFQ3Nmo1and0OTk5ZGo1OHVPMWFSOU9pbDdHOFFiQXdDcVNZZDhVZThLbWJvQ0Q3Ui9Fd3ltYnluRmdCN0ZBSlA5QkVsMUlnelA0ZzdudTk5U3N0WjBiU3gwVG5WUlMwVG5HaHJ3bVltWVdBd2V5emVPV0pUdklOODRDbk8zdjFndzJxZVZrb1I3ZGpwUC90QjZ1YlgzNGp2eDZZU2VOUHkwZTVlTzJ2ZDJkenYvZUx4L2gxNi8xbjcwZi9GM1FCbUVDSWd2TFFrcDZOb0hrZzh5RGFjVjArOEMvWE4yR1lHK1I4MS9tUFJQeGt6Ly9EODVQZm1MbndGUVN3TUVGQUFBQUFnQWpYWVBXWHRrK3hZTEFnQUExUWNBQUJVQUFBQnlaV3h6TDNCaFoyVmZabTl5YldGMGN5NTRiV3lsbGMxdTFEQVF4KzlJdklQbG5tbWN4SEcya2tNRml5SlZRZ0oxRitnMTJucDNyVHJKYWhzUXk1MEg0TXc3bEFkQThEYVYycmRndlBtMHRhNVNHbC9pa1g5L2oyZkdZMzc2TlZmb2k5aGV5N0pJc0g5TU1CTEZvcnlVeFNyQkgrYnBpd2srZmZuOEdVL0xiWjVWOElmZzQ5TlNsZHZyWnRaYjBOa0ZhRkNLMGNjRUh5MlhoTVJrUWJEbldNajhkbUZJOUhBdWpJSjJZZjA1RjFLRzBYd3RjckczZ1dFa3h3S1QwMU5aVkFNQi8wUVBqTTdGRXVhRVBPQnM1TkFLcmRPTzBLTEVvY1ZhTFJycE1VYUxVU3MycEU5VHRveG9CM0xQU0M5UHBWSnBYaG5wMXJiR1JRalJmTGNSQ1o2VlNsNWl0SWZQM3RUZWV3NG9ja1BVQ2NWdWlMbWdLSFJDVUZVT2lMa2g1b2JjWjJMRDRGcmg1RzlsSWV6d2FsdmpQOVRjSnlGWDY3b1lOVnlmMkRmOUdCQzBKNkJlenN2UFJYMmI2U2ljc1JFNG5OV0IwMG1QaDhNTll5Y1JHaWZzTndTN1hqWE5OZ25lVzBmNVR3UERnVWZMY2M5S0NKK3VzNjJkSUcxcndnMEhuc2x2a0hiSVZKcmxVdTBTZlB2MzV1N1ByL3VmMys5Ly83QXVaQWN5MG9MNkpoNGtVWE5Wanc3Mng5NEZ2MU1LamlkUjdEL09rWWgxT09SNFZ1MlVxR3Z0Q1M3UmswNXpNbDd6WUpmdUF4YTNtZ0g1YjAxb2JtWTYrV3RWTHE3cy9PNk5UWGowdGh0ZEZEcFRzUE1ySlZmNnJUVDlIQkxrTURIc0F2YXUvSDIyRXU4MkZUekRRMVZ0UmJwRVE2SS9mOURmdVdjZzBGamFKL29mVUVzREJCUUFBQUFJQUkxMkQxa2s4TnY0T2dBQUFEb0FBQUFTQUFBQWNtVnNjeTl3WVdkbFgzSmxiSE11ZUcxc3M3R3Z5TTFSS0VzdEtzN016N05WTXRRelVGSkl6VXZPVDhuTVM3ZFZLaTFKMDdWUXNyZmo1YklKU3MxSkxBR3FLYzdJTENqV0I0b0FBRkJMQXdRVUFBQUFDQUNOZGc5WkQ4cGFyQzRFQUFEWU93QUFDUUFBQUhSb1pXMWxMbmh0Yk8xYlMyK2JRQkMrVitwL1FQVFNIbExBNEplRUd5VnBMRVZLcWpTTzJ2TUNpNzBLWmkzQVRkSjdmMERQdlZicXJmMEJWZnR2SWpYL29yc0xHRDlZUWg1MmlMMCttZGw1N014OE83UEx3OXkrR0hyU0p4aUVDUHNkV1h1dHloTDBiZXdndjkrUng1RzcxWkszM3p4L1pwNE80QkNHNUo5RWZ2R1Z0Tys2MEk0Nk1wRjVCNGF3SSs4N0FUaVhwWU8zSGRrZ3hCT0FmQXVmVTRaRU1CUGV3eDRPRXJFZHZ3KzlXRXlmNW1UY2pMRm5NNE03dGczOXFObVJYeGdXY0J4aUlxWVloQUxkUnFPdXA1UUdvYmd0QURXUVVqUkNxY09XNGJvcHBVWXBkdHZKS0MxQ1VWWGcxbzJVb2hPS2JUZWhOYkhWcHByMVZyMDlvV2dxblpCak55MDdKZFVKcFdFMURhc3BLOU91SzVudkN4R0pvNWtieWZtWUhJRlJ6RDAzd0FaN0F6Q0NYUndNUVNTOUh5UDc3QWlFWngxNVM1dFhNNUhvSXM5TEJFNHZSOFI2RDN2STRiRm5XWkV5YndoMFNEdyswTmdrdnhuSFoyU1Z6QjZQNVJENXNKQmp3dlVSb3Y0Z29wWjFyc1ZNSlRGYzFzWDd1aG03bWxybHhxTFFVMU9aU3VZajUvcFJjMXNyRHZNSkh2dTBZbEZXWTNrd1FENHBkZzFTMTZBN0NZWThnNDZhQU1mcXdhR0pqQ2ZqSXVPWlNwSHhkVzcyMVdnSVlsOHdGNFJxbzBLa21rbUlWSmYzY21OVHpmcGdTMDBib1dwcGhpUG54a2JYWWRPdHdYYlZJRERkQTFvM28rVVlSQkVNZkhia3JvbXo1TzNReFUyOVdOcko4Rk1KZmduazc0RVI1V1RycS93U1hPS1MycUE5KzRQbXVzUXhTdVJhNUhxUlcrUzYwcmt1MFVDWGx1dnBiUlIvUzhqWTkzMW5Kd2p3dWRSRG55RTlwek9oK21aMWYxUGhQY3d4OTFCZ2U3RGNnNTREZndBREZQSFcrU09mRW1HOW1xZkVWVDQzcUdrYlVjaWU4QzBGY1ZjNUhSY0E0S3BjZXdDWVNrSGZNWGZIbHJVZVBXa2Q3MXcrSFpTeDhRMEZnQ2d6NmJnQUFGZmwyZ1BBVkFwNmlka2pOQnlJbDl4Vzk1SWJIekZrdVpCd08wUmZzMUVSOExEeERhMGVsVGpUQ3JRVUJLZEthRmxlcnhFUUtBaU9nRURsSUVERytKc0s4eFJlUkd6dVlaN2F5U2h2V25mTHVxa1VLUzV0bFczNjlQdHUrc1JrbGp5WlJ3RkhiRVpsdnhVNTkrVHl5elR1QXZ1czVLdk4vTWxQamN6WEVXYWdIOURkbVhTRWFXVWtaNG5kczM0WFJlbGx6cWRDQzhVcS9sYUlXa20rRkxyNisvUGZuMS9YMzc1Yy8vNHF2Yno2L3VNVjk3T2hMdmFqK0V1cXd6QzNlbVlNRXZ2TG5zdHBMWmxkTFpvamRBLzB1ZmYzOHJVWkQ2cE52VWtiQi9TcjBGYmJHRS92b0kxc2RqaG9USkJQSWI2QWU5YmRTMzBpdDRmOVZIMmVIM1NZN1FaSXNTQWJRUitHSVZ1UXZlalNnN3lIMERkSmFaeUUzbDdNVlBqemo3ZXhmTmRPOFFqWlVoZUZBeG9ZYmRvTUtaakRnbm5Ha2luN2hMc0VNeWRlWlhoT29BY2loUDF3Z0VZVDIzVGF4eUFhVUJCd3NiaExheWtJTGxPcG1zcDcwREFlRHFmNTZnMU9ub0RuNFhHVTh1bHEvbXVqWnRmRFpNcmtpSjBUNUp0aW5NeGxOdFI1QU1qUGNySTQyR0JDVGtqa0t2bEhPODkvVUVzREJCUUFBQUFJQUkxMkQxbEdpZy9EbWpFQUFDMHlBQUFOQUFBQWRHaDFiV0p1WVdsc0xuQnVaMzE2QlZEZFVOZHRjQ2hhM0syNHU3VlljZGVMRlhkMzl3TEZuV0xGb2RqRjNkMktGeTlXb01XZElzVjU2ZmZOdkRmelp2NC9NemZKNU9hYzdPeXo5MTVyNVp3b1ZXVVo5RmZFcndBQVFKZVRsVlFIQUJnTThMd0NHUmJjRTNyc2tJQUhGR2RaWFRjQXdIYi85NFA1YVVuaERRQ1VnSnlrdUtaMzlrbVhuNmFtOXBlWHA0VkdRa1lPR0FTcUw1bzVPY2YxbldsbVhyS20zQ1pRQmJkWVpMbXNPcUxTeTZLb0szTm5henFIcFRGZlhTZWtSUjZhQnAyY0ljSWdsdUhEeXVxdi9WYzg3RG1OQkkyREtTWHFCc0tTYytaNmpMQTY5U2tHSHJQUitwcWErYW9jOTg4dTBUR1JyNzRwQ2VjMW1VS25sdE5MbFJjR3V0OU5OK1FSTFZVYmhFWkhqNTFrQ0M3QWxwV3RrWlZCQ3d1NXFEVWhhbXBFcjZIUXNySllaQWhFVTFONnNLWGs2OUt2Z1o2WGdZczM2VmI2T2NrL0lianZxeWU5SFVlL1RQQ3lLelZSZWlGcEZERlJVSWcrK2lnZmZIYXY0c29nY3BwU2hWaUVLVTdDVjFxRjIwNWs0dXVIQzlVbTRIcFUvZXUveEJLV2oyVTRtd21WUytOU09KaVRkaVNaRm50S2tBb2VTUDkzZ2FQa0t5RVFzSWlSNU1UdUN2eXM1MHBRcnlQTXZMakw3VTVUbDRkZXhSZEtCMmpocDBhVHh2M2swb0hXeXdiSjlDMkcweFovbFRUeW51c3dvL3Azc3ArUGp5dUV6Y3FneUhyNTliTW1MZGZVSnNOMFJISE5Xek5sQ0dkME5IR3FQTmlwaEJ3RVh3QUp3QW9wdkoydjMvckN2L3VaSnIwMGpWNWJsNWhiTjYzNGdtNUk4elREaGhOSzZDWVBoVUtqVzVLYVZxTXJvRkI1MTAwSGVHODFxamVKMGRFMDVDeHAyYWxsRWVTemJGRUgxNzRBSTYyU0VnUXl0SXE4cktVUFdaalhUSVlGR0tNa2JhOTh1emJGaXBhT0VBQlpxVXdwL1R0dE5lS2lHV3ZORlNWR05TWW03WHZOTVdUQ0IwTXh4bFVqczN5MjJLV3VqbytmazFucVBUOE14VGZaZVdrZTYzVHdqU2VIZkpha0ZnUW82d1JrTUhtWVZneFpYTXZWOGxKVHl5aldVNWgvTm50K2NJbVNHbHdodzFzVnc5YVExakN3d0ZXTVVSdEt5U1BPQzFyZk5KNkFvZktGUzZIWnZ6YXVkTW5ud0pOeVZsN0ViaGZlZ09sbTV1NSsxd1lGL2JvekNzRUhock1ybXhJemluV21nWDNXb2FoNGI2VElET3ZYS09LRlVqU0ppZXF6bnorZFNHRjRqNzJURm9hWmNWcFJ1Mjd3U1lhSFJRU0dTY2Vaa3dUc1ZGaFYyTmhLa3NNYzhINDBvYTVHTDE5bXhpSENYVVhoNFkrOEtmK1ovZXNWazBPRXpzZENtZkFIdjFQV3p3S1N5bUs5ZlZTQ3ZtNzFpKzlkQVFhVk9CbmxWQ25HSlFhNXVMaDdTVTZkU1dPZXc0ZHdYQ0Jid2drK01kbE03bXVvbmxWOEYzYkVOektNTk5sbUdIMVg3MVJPSDltNi9zZDZGMUtHTTVXU1Q5RGVEQTNUQXNxd1h2WDNmYTgwU0E3MEVwdDBmK1JHRFpvZWZtUEJ4S2N4cFVhbUNnTklvd1FUZ3UyWnE3RlJxQmpBM2RZcURJOHJXMkhTaFdRU1ZpUmxnQnNoTEt6WVhVdWxzN2FwaTFaYWR4a2F1Y29icEJQOUc1cXZFNC8rY0hqWHdPYW95bE01dFI1WDY1c2VmZlpvQnZZSUJsaEVNQVozbm5wK3k4c0VaaExvcG0ySlp2UlJZenVUeitOUzAwM2RZMGJGQUpFNityQW94bjBKaXorUUE2aXA0RFVUaHFWNzV5S2JxRDFkcU4vL01pY2hMUWM2NHpCNE1CeDd2SFR4dHpxL0hWMkh4RVJWMXE0ZEVWVm5hQytrdkxYeUxYczFob3BxSWtzSEg5L3Z5ZzdBVld3N0Q2YS9vYzBFZk9FNnlYdkZxQ3hLZHYxaUJTRnB3NHBwR2ZyUGNqNi82WE81NENQZWZDV0U4UjRqZmFkdzVpQzV5TmZ2Slp5bmUzcEI2RmJQMURKU1d2aFYzb2h3dzdwOEZ1d2xCTzRweUhlcG0rY004MWJjQlFYaEl6d1l2WkFQQlBrN1hiZjlKSitLQWJGN09sdWFpcSt2d2doMjRBQjFWL21ySFRnN01oVmRrNUtsUlAxc0tRRXFockdKSzk5MzRZTjVCOWViNnErTGRLbU41VVpWV0M4Lys2RFQ2a3F1UEwrcmo4YTVqdnRrd1ZFcnI4d0lJOWJIckZ2YlJvS0lkTWIxSmRZODVoUDIrOGdoV0ptQ1V2c01VeWF2Q1hkVlBEUDVlaTZUVGRJb2ZBWHFqS0xhYkJkVTlXUWNITWE5L0toUnhKb1JPTHBVOEVWcGg2alR4NFRIUHZmRDlSSm1RNzBSQXlubms1RnRIbTZrdTRiVUowZ3pFMGtOQWNWWituUnpjYVkvbjFQUnY3Q21Gb3VvSXdLaVpEUWF1cmIrUmg5dk5ZSElCSW9ycHlDRE43MHg2a2dyWEllTXpCU1AzTHgwQkFSemhSTzMvcGl4akxSRCtBR1d0bThFeGk0MTBBVnA0ekl2TE1KeDN3Qm04YlF6U1VSR3V6QmpYQnJ5TEtOWkFNZHdMOENCS0pabk9qaUoyNXVWcDJjNXdWakhVd0sxdTQ4eUcvNDhXUEh1NWVmME82ZkhvSlNOczFzelJjN0NDYmVsWjNUKzdqdE12QTh2WnREaTFyY1pHRVZqNjdFeU9ZZHI3SW94azZaNHFRZlRWNFFReDlvaXZNTUtsamlwYjYrSU1lNTZYUTA1NnhDTUNzMXJiVjV2U2wyVVc4aTJQVE94UjZ1d2N1OXFRaUpuYndxbEFVT25UQ1JCMnRHZFQ3VTZuMU9GbVJVbi94S0M5akc0NzRlK3JacFF5OEJVME1BdjM4WU9iWTA3bHg5Vnl6amozZGJCWm9RYjNCd3p0REZhenJlSUIvTm5NNWZOTFA1UHQ3Q2VtYktjYTVFck05SE9uVVh1eHo4N1JWazljWTJtMzlOc1cvc0FvZWh1VFVSdU11bFVrMlByM01lSjl6VkxmZUxJVkp2eHJwaUFpazhKbkNCRXZPTDNDaG10WUFLZ252UlZCeDJwMlFrRzlpZFNwQ2xLcVgvNlBIS0E2V0o4NWJaeEFyNkVqd2xXY1VETkFFeW9ZZGdiWHQ0RkdMVUVYR0ZQRnl6cTZERHRrUHlabzQrbGxka2ZVOTkrRHNTeTc2RkdqZTkvYi9HQTRadkVJV01paU0xOEgxdUlueFNwT3lvdHhzNlVOZFBISlZ0Wmk2WWpHcG9nNGJOdVJYakM3VThjK21KZ1ZMZkI0bXVHYXE0RFZ6YW1rNGxSRkYycS8ydTF1cUhvR25TWHFnMEJWYlpiY0VxbHVSbm9zU0c4d2thRFg2U1ptUXpOUENXN1JaS0s4NkZ1OWZqNnBwUUJXVDNaRGQwNXh0M2pXOWZlM054Sjl1VS82dUswSFlORXVpZmdpZ2FseHE3QTJOUlZVQjJsbFNrWXNhczF0NmlqUm9IckVYVjZNeGNxTjZaY1pab1Z4amxFalEwcmpMU1hIZXoyTHBrbGVhelEzOGsxNmhNWGVEc3FZSmhRV3VtY3JsUEpEeHN1U1kySE53UGFjcGVmb0RRb2lTcGJ2TTFiOHZWcWxXZkdpbVFvMktSUmxucW94aitlNHQyb0Z4NWVHbVoxaGdaRU1ZWkcvWEhzTENhZTUvcURWRVcwemZjMDMxQ1krYmRFRzN2Q1k0MkVrR1NwL3JhQkkxWXY1Nm5pZnRlejA4ZEMrUjF5cEh0RVZKVkFOZHJOeVdrV1ludERzN2k0V0czWDgrSGhUZmFWTW5yanVIZ1I0Z3Z2Nk9MQ1FsT1NyZXhRY3dnUFpNZGVIaDltU0o2QTFLZVRIS3dlK2dkY002WjFOTzl0dzBaUTFYQVppeitycStGdVhRTzU5ZStqRkhaMk1LUkNNN1p2djZvdFYweDVjVkJqM0Nod3F2YVRDTXZLNlNzMFcxaFUwYTZ5YkpDNHB5dGdJT2JQbUgyM3NxQlYzM0ZMd3p2OVJjT3M0SFRPNDNvK1phR0NUWm5raXBGZnp3REpuTDZHU05ZVGRwSmM2QVNoRHB1L1ZqY0o3QTZGUzJCR1ZOMlJjTUhpbkhIV3dDUk5YZVVrMHdUUnJDMkdtK1lEUzFRWTFveXBuUEx5Vi9vd2RUWThJUUdrWGhLWTNqTDZNT0xZNEorbUJja0RkdkFBRkVrTVNDN0RqR2RFbEJkSXpFaEZyaEZoWm43OWM5MmlmSlg1cnJwdzR0OVdhRUI2eXlTcThVdFJCY1dObzNkcjA3VCtEd24xYWowRGxUT3VrQmpETzBBTTl5OEFHMHdNOUdZb0xqa3lOKytUd0FUejh2bXFhYldpNm9JSXI3dDZmNUw4SHpKUVh5dmNOSkdSSXVVcC9DTHIvM2paY2J2U0UvQytEZkpIbmdad0NpeVJySmZYd3F5M01iUWlNWGlZN2F3UlFBYm84a2dlQno5SHB5a3plcmY0R0FhaDVycWlyRVlyeU5jam4wTjBUU3hMUWw4SDQ4REtXRm9XdEdzU3ZaMGJxQzVrT2JvVWZ2SnMvUHdabC8wS0xsZHhJdW1Ma2VkdkthVEpNV0xuMUZmM0c4UWE2czRHZGYzemorS083V0ZpWTRxc0toaU9OTGd4czhFYTlUUFdpc3JLYk5QVGZ3RkdRVUVHOXFVUDBUWWJyZEtia1Nxc29aeER5RFZVZC9jWUpYc3FxcGtGRmlWcGpJamZKZm5taS9XYUttS3pEd3FZbURUQ29FeHZyR3pwakJ0S2h3WlZFS2lXTEJXYmtMM1FOUnJnbXFmT0o1b2U3V3gvbk05emtYQXZFZVZtMmpLZUVvTmNycVRRZGFsQU9RemtpV0JiSnFZMzd5RjRlS212QzZBZ3NZeFVoVWhKV1VqK0Q3VHlmNys5WkNDS2xRbk8vL2x1ajE0bDkvajBOTmRXWEhwc09JNWtieXJuN1lLNklpSVVxc2l1blB2dTd1a3NLQWhhVElqd2NIUGl0L1dKb0VRdmVsUXNKMWlKL2JUd1FyS2dvc0lPS3BWQjg5OUhIOExiKy82ZVd2OUZRMDBUTmRQcUk2TXdGVDV3eEV1NFdYeEdPaDRxdk1URU9haW1OMGtveHYzcUQzYWpmRnlJK3cvNzk0YUdzR3MzK25saU5CWGJVaXJ6eStPWHU1K1FQcFNZZmlSaW8wai9YUFRTUDdDUHVVRzVhSy9NS050T3hNZHNwU2xIaEU4eDAvMnVjSDFNdk0rWWJWSWhvMytQODFNWmxNdkMzZE56cko1bC9FK2IyeDZiWWVlUGhZV0Y5WFZoczJFUG1iTFdIRVdhUkJydlB0K3BmakhHVHVBVGpQT2VYcEtoM3F1N1d1YU9kZjB2cFExT2RXMDRmemJoRWJ4eXFNZDBzK29UY0p4Ujh1VndaYkp1dklBS0crd0pTNEV0THoxQmh1TFBNRnZIREc3dHlNV3huSndHRlc0d0R4OXBvcUpNUzY5c011andBYlBZNkFPTmk3SVNCTkJyZlBVc1FSZERCTmZYMTExZFhYcFZXaFVMNnZKVzA3bGt4TVRRR2V1YjQyWHVWdnNnREJHNDc2RTY4c2hvc1JsU284dUhacHJmeDI1WWx4LzJybGx3N3BsK1ZLRlJXOHptdlFGZ2doY2xXMUdwYVlHUmhPNjQ5VktZQmlMUnBsODVzSGw0K2NheE1NTFBKUm9PaVFCVHRHWjlRQm1WV0xJMUg5elUwekVMcFFjaTdSWWJrYzJLWElEeEhBSUVRaGMxTlRWMWVIalk4N2pEYm1KaTR1TGlZcmRZR1JVYjIybEE2eENTZVF1OFFxeWpKT05McHdRMHYzK2tGbUtGKzlEOEkwU1F2Ykx0QTFEWHV6MEdEc1hvOXA3b1E2M0lWeUgrcGZSY0REb1hpMWNFZnRXaGxObmNlU3JscVdsVUt3RkE3L2MyZjBQekg3dnBXMWVaaXNDdlg3VisvR2JLYmpBbWJ5L2VNK210RUptWmhqTUlmbnJRVU1rbmQrUkI4YitjNUkvQUlMcy9yS2hKWTlHdDk3MCs5TG5jWFM4OGR3cDZXQTE2SEFraTlXYnZPR0dqZ0U5QnFjNVJuclR6Y1Fuc0dFZkNvR0ozQ0ZOQVhENjVlZkRuS0Q3WXZIbkFjUmZwVU1CU0ZMcE55cjljTlJBQmdMMHZ5Tmd0S0d6cGxMMUlLVUNQY21ub3hzN3NRWWQ5a0tIalQvaThjWHBBUkdQbE9uUk05ZU9aZ1NZa1U0ZUptZG1BYmVuKyt1amx4dW5GazJibjcvRnkwUXFraEI0Y1BseHdySjQyUXpHMUtuWHFITmZiazViVXE2N244RUZIaGgwZTJyYXNQazIvUEU3L0haM2VEeFNEcEY2VU5qYTZnME9heGVmd3hWWmNjeGpIQThuK25ZMkRROERmZGErVTVHUkVXa3ZOTmhsVm1WU1gzOStTM3NqRWsvcGNMMmdQOVBlWDZPR25Yc2lBelF0S1Nrb0tDclpFbHZtNlJOVWdGcVEvZW9KNnBJdnVmdjd0OW5vb1pQSmloVUxYR0lOdUJ5Z3NwN0p0K0xKSzliQlNvNlFNRmpkZUI5M1A1Zm42K2ZIYi8rQXdSRGZzOUo3WmNWMFhGYWY4SFM5ZGxFbVpVZ1psTWl0dGI3K2Z5T1QrM2NIb3Y5a0w0OUhuRnFHWUNQZVJlSVZYK2gzNXRMWlJRREd4U2drVkRnOWRCWlFMWHpsYndPWDRSeDNyaDJiRkprb3ptZTZhZGpMTWVaUWZaWUlCOTFlbGVZSHRIa2VMY3Z2akR0TWVyaHpCaGM4TU1XZ3k5SGlNS1lSbE9vbGVFbXVSeDJsSitWM1BVUHRwajh3L3M1dFRrODFjZzhNV1ZmYWk4TncwekhCbEdWTGViNUQzc00xNFNHVUc5ZzlUamJIaEpobDRIeHhmaTR3NmlIQTRnaG1jZU5LMkRGNzhSajBsclpFN2l1Zi93ZGh6SmZFbmhWYW1WUWhhcjBVRFZhRXU5UERjbFJBTkVPTjM2RDlkUjh2WHBBbHpvM0pTL1Z6ODc0bXpKZzB1SVFnblpiWm5xQk1Uc3Z4OWxxR1pPbFhaSVZSbTJLYmNFQWdSNzFuUHk3Tks0SjhVdVlPeGs4OWlrdTk3QlkwUVNSSDZNK0ZmOVdidlRxK2JocmIyVC9UVTFrZDY2eGtzeVBucFAwZ1krdEhES1ZkSWNza2o3T0hURCtMQkEydDh6SXdNazNQdFJrcmVSNWRoUVR3NHJ4QnQrYTZGcURKZ3hPRmh2aGFoMGFEUkZJazVyNGk4ZTRYTjZYOXJYckdCNUl3WXZxWnZKM3lrazNZaFZIZXYvRnJLVXBwYmZuS0t0VG5BMk9USkpOVzVRMThFeU9ZME54OThXWkJQa1lRTmRtT0ozZTFUR1JlVUtaVk9RNUltSjdCSy9ueFMvTXN1dTBYRy9RYkpzbDhYbllPUGNVTmNGQXFOamQ5NGVmNTd0RmpWNFViL1RZeHk4L0x1WDZtYmlmaHpmN2hRRVNwUG0xRStoK1RNRWE1RG1SYTlRWnZ0Um8yZFJ3TElxY1JjcnZia1Z4NTZCeUFyNmFrb1MzRGNWUzVqbFcrN1d6RWc2TGV4ZmV2dXpvUG90T1p5bk1LL2xtSVRmRG80b09zWnA1UExwNDczekg1bFJVbjl0MDBndEMxWXdBbGJSUGRMWXExZ1gwN0hKeGpKK2ZxRURNeGczQm5sTndBdzhRV1ZNMFkyOCtGamQ2MThFSDdTMTV6OEdyVm9YWkZScVNFQytMNjlScTdJWFYzTHBCQWM3cTJwbGQwNWlsVjdJM2dMMmwwOEFJOVJJSGpLOHdySlVwNFNnZTQ0elpnT21BZ1RQRHRmSlFUeEt6YWt2YjM5OVBTVVBzL2ZkWUtWaDVmWHA4dXdac2tQVERPTDhUVGg4MTY0cmEydEJPR2JIMnR0YmdNREF5QmNmVEEwREF4QUI2M0d4UzNWWlVHQTUwQUJKbXcydGNROEJXbUJ5RmdDS2w1UE5VdVBxbnhqMGtMZGlJOFVpWHlzb1k2alV6dGxaLzZCeS9YNHBvZ1JVYXI3bS9XQ2dwS3YzM290QnFWdnNnZ0U1N3hkdHZPNzNLei9TZU92SG40ODNaUWNBb3V6dVhMWDAwQWxTTFJmZ3N4UVlmTWxLVDJkY2x6MlYwZ2JlNlhyNG50eGVCcGdNdzZaMy8yVlVBNUdQdEVCbmNXdlFRVGs5MExaelgwNEhNc09CQ2dDY01HMXlQT2hPVnF3M0cxRVl1SElGSHNjUi9jaFVIckNCWGhCZFRDVkwvLzgrWE41T2FMNmR6QUtCMFNPa1FRS1RFeE1vM3J6cUQ1ajc2c1ptUWhXSHduVmdtUFBCeHhzYlBPSDZaKy9Jc1h6dklnNFMwdHBZeGs5dFp0WGs5SVEvYXFWWktkRHh6RmdSUEtNdVV4YVR2WkxPcFVDTzR5c1p1K2VudUhKSFBGRnlpL2JIbTFzaEZyV2R3ZVZkaEpQUERQdUI1aVVBUGZ2dGszMWI1Y1dpY1YvOGFHd1pXbklUaXNFSDk4OHBES0psSUxuSlBQWkxPUGY3dzA4OHlpUlBUeXFTUGlIKzg1Y0R4UkRLSVJ1QytidVFpRWU3ZUoyalNpdkpqUWhGbDhmRDdWN2ZFL2I5dURGV3dObXhPY1hGaUJhV3JaTks1OVFDZGgwNjJuZXZYdGMzRG5MdTEyTk1ndkpMUkNDSVhrZDlQaWJva252cE96cWEwbko4SUg3OE9EZzQ0RG9vNFNpNHNUZ2FBa1hmSncwOSt0SmFOSFl5Yjh5VkNBUlllaXprL282VGRUeitNY0lSVkRsZ3Uya3BadW01bnpadlRyWmg5UEVLRGQ3TmNqT3pmRktrOTFBT0xyZXlVazZvbmFOWWRQcUNTY25wNHJvMHhYeUZKdDZXNVlxdlhGTFFYVTFHd3VMUFkydnVyYTJ0cDdlZlJIRmsyek5ra3FJTVZOS0xKU3BwVy9MdVJQRXBoYldtNDZOcCtyUzByMnFscDlmNEpNMFMrQWhFTWVocllHSWRCWmQ3TmV2WFdLNHFxcXFYdTd5WGpLenN6dEJFSlBEVWJUNEE1cWdKVUFhYi9UNGk2Q0ZvVmRRMUgxZjFkUHpKaFJUUk1CR3ZWd1I1YkQrdVVRMkdSY2IyNVFyMDFFcnY3bjVwbUZhaEdUMFNuR0hYTXlqbnlJWGpQbHBrWWRqZkYvWDIvT3Q5blloaU1vcHhieWFoVGNweGtpaFZJeWpaL1lTbUJLekN3dXBuei96bkQ3OTlFQ3FpNDhXZE50bDBXdmNWODdlTDhIeXFPSkNFeFlXRG5xK3pNUEJ3WW5vT3Jyd25zb1d2QXlsZURTbWJ1OCttaTJKVHhQMnV5bUR1cDQ1YjM5TDRyVmJSUE9yQUdGaWV6UUY1eXQ5SytvYytIL0hYemdvbEFzdEFwUGlPVDNvTHAya3htMUttSHhhOUdsT1ZPa0x6Uk5uT0lMUDBzUFpUNnh6UWhiQjF2MUVMakJ3ZHVBaU1wM3pFRHRqeE9UZzVMajVYaDg1UnFtL0FpYjM5YzBNR1hWcDJZMngrS05tSGN0N0VzNTlYT3lvSzFMWGtuaUs1bzhuVG1MYzdFV1dsbC83K0twR0ZvNGpuUHN4QjN5Rk1rbllXRnZydERwdlNXQUs4MnpmZzRFVCtMZGp3OExLU3FWYUlOWVNGNnVpYXVXa0VhR0lMRWt0OFhUOCtVQVpIbzc4TmVKZ05ETnlFVkZmYktKUXc1eGxsZWhTbnloNjBNbkw1S2FSRHRFb0EyK2ZUR3VqVzA4NmJSZCt4Qk5hTUFHSGQxODhFMW5kVTNDZlgvTWJHNVNRdmdURis4SVkzejR4a09mdDdyWnNPTzRseVovS3ltOTZjb1ViWjV2cGsxYXhIV0NxWFdVaDcvVkpuK1ZjSlVHaGFEc2drS09nRER6aWdYUXF5TWVPWkx4TXdPTlFVMEZCNGNPSEQzWjJSOFVLNld6NnJjNTNmM2JHMDltbnYvRGF5Y3BaVGxxYWlzUG9QODNFQzFWcDBSTjdHL1grbmttSWYzNGlzWEZoTzRqNUtBLy9PVWRFSnBtdmRLanZHY0VpV1lVUGhzT3FFekhQMlBIbG5QVTBwNFZsZE5PQ0p5cDV3YVVra3IyZTFoSXcxdWttZmsxRCtLaWphdnhuOVVaYlBDcm9zWWNNZGNBc2Z6c2VmdUJWZjZjaGtGOUkrSkRrN25zakZtbWFwcUJlNkhOVy9zOXcvWkZNYml1UTJmOGR4RkZCYTNzK01ucTVIeEY5dm1qcDlwQkpPQnBMWmI3K3o0YU9qaDZEenhvZEd4c2JIMi9ZNWV0aGJyNWRxZHRnT1owTHhzMXhnc2k5dFN6ckZ6VmJ6KzRyVHdkWmN4Mk9sWmtkWlFVY1JGaHk3WkVwTFhrTTg3QkdYWmd3U2R0TWp4RkhQVEo3V2F6TlJubTA0SXlMRUViWHRrd2RJalBLQXhTOXFpbkZWQi9JOEFhT25SckhiVkw3b3k4SDNLYUZDSVVVY29CSXZEVTF3RkFVSFlVMktOajhjdlpzUzNmOWlZRk5jUnlyTFdYRDdPRE53dVN2STVBZUJZRW1lZlU4clBjUkpKQUt6cTZzQ0ZrdW5jWVFzUFB4OE13dkxUMDhQZjhiZ0EvTjlnZXp4Znh6N1ZHb0o4bnJuZ1NLTmloNnkxMER1MkhMcEZ0WEtBZDByWTlDS2RPN0ljdm1zM2NHYkZaKzZUNU5scFMzbkZRdzljS0VMem9HSjZqU1NNNXNYL2NPOUo5YzRxZUVsTzdGSW44eDNoSlRaWVFyVWZnUWpGUWJhQkFOeHBPOXJkWnY0N3FWbDVFWnlYTHFGbXhlZkF4OENYcGFDdXE2WHZ3QXVzb2tOdTdyV05ETDM2Q0VxcHFPVC8rU0NxY1dSbUN2b0tBQTg5MTU3MlpNejkya2sySGczYzRNMzhMOC9OWEZDSVdYbDFjQ3gvZmlQRENkWTV0ck9tTCttNGZCUzBlOERIdXQxeTdiMzE2TFkwbGZmM0N5czB1aE9RQ0JyNUFCaEg3dlJpNHc5NjNCMGZHcXVkaGFaRmk4TDA4empTMzdUenN5cnVEajFaYWEvSHpqYlZaTmJlMFhrTFVtTUVTRFFVbVJoYVlpY3JkdFlEdlJ2YWNHb1pYMTgvTnpjbkp5ZDNkL1NSMGJHMU96VUNvdks4c1FkQ3NaTXMwRURqUkx5QmNhQkw1RjRkQ0hUNlNEbkZrbXc3VzdvY0VOeEZ6d1ZRb1psR1BkbVRRU2hLRHdGNzVkMCs4dUZWOVdrekFaUjBEbk9HLzJKb0RsL2NlUEh5Z3B5aGFIUkVrR3hVME5lNHBXWjhYTTJoUzVidFBRUlZDbkllYlZjVzJmVE80Zkg4Tmk0WmZBT0hjL2pCMDdUY2FpNUFtcnVFMkxGRDlrcnZxWEJ3a0gzWWtONlA1TjN6dFNSanJNV2hnb2R4d1lrK0VabHVsLy9pbndzanhDMFIzeFVybVd0MmFyZWRHTTZJcHhML3FuVWFsRTdDL2lXMFAvUjZTS1FuSWY2eHROMUVJdXh6Vk5TR2ZWeC9TZzMwL2pSbS9wZFBQOXdnTU94dm5ac3ZqZGhqWEhDN2lVMFhyZ2JwWXUwOTB3N2lIQ2JUaGNJdlpYZVIwOEMrcGxzU1FERldNZjd4c09PNDh3QkFQcXJQYnlsQVBkSU5mU1hXN215eWVlZjYwdWt5MTBFYzJKNUVQWWRVMnM0MHpZZmhJTnNBaC9lT3UzWnBUVGMzSC9aYUdkWCt0VFlkdkpaS2dEY2pmR2NkVkZ6eW84NEMzcDVReEpkN1hqWG1tbU9DRm1NSnJ6YkxYQjVZcHIvSFZZakdTMmpZNGtnZW00MEttTGM0KzQzVlhSS0RCLzdqZ3hhemR0dzZTM3FreDVXRHFUYnRkT3ZuOXNleWFHQzZtTXFYcHV5U295MUM4dnFESkFDaDRDdnV6d1owbWtqK3dINHMzZFRQT09MVXB0cnUrV2haWVhsRG1za2hUNWRTMi9lQ3B0cmhPZWlEZHVDWkk1bkpqT0VNL3oyWmRGQ2JWQ0hTU1VjQlhRaGM5ZFZpOTJlenVVbGs3ODUvbVJsQTMyZlZqZUc5U3RvZFN2NXA1c1UzTWVZVGM2cjU0QS9uUmRLRjFzSlBEY3luMEwrM0R3R2l1VUwyK1d6MXpYblM4d2lDdzFCZWVXUDNnSmNXei8rb0t1RW5oUGVrT2V2RkdKQW9ncDRqbzQralVnc25mbk9qdnpBcDN0SXRIVjh3NkI4SkZSSzJWZlpWWEhLQS9ucnRXQXhYZUZCNWphbU4yR1hWY3Jpd3dBOHM5WlFNZE5ZcWk3WTZCUjdLTjJ5K0grcTVQU0YvckR1NWZMSEtPcVNOK0FnUGtLVHU5U1BCNGhXek4zYlFUTHZPcXpZMnZIVlZTZ0FNZ0ZEbTFYbFBPUFRpUWNZb3JnL094Z2VlaXVuTG5US2dmZjhqcDRUSDVzM3hVejRGNnNqSDd2c1BwemR4UEpKMkFoVzF0YlNyaUhpYW1NdnNxZ041dXNmR1Z2aWRXaVhHOStiRVQ3d05DSTkwcnVUOE42anZCRzdQMWJOYUtRUkJNTXVpK2ZxVExjUXlodllYcFVPSTQyTC9OQ0tKSHBVaHlkRVpiUDRJRGJ4OThDMVdqYzBDdC90NVB3QUpQSjNkUUNQSXFISXkzV2dEZDB0WDlWdGNrQWVBeitwcTY3aURKTVV4NngvWmdaQjZjZzB2dDdwc21JVUtod0hkY2h1aldUN1E1dlJWR2F4T1d2bzVXdVZaSmEzaTBQbms0RHVFRnJMRExaaDQrbmV5YlBjRE1LTFM2ZGl1MC83M1NlbloySFFHZGovUmJGNm5KZjNYdCtzY0ZzVm0zWkdzVTBYY0VRQzdXY0o3TTFpelNkeWQ5L3o0d3hEMytJcFJQU0M3T2pIZjl6YUJoWnFNTkxqbG5ITHJqd1NBSGdWQ01oc01iQ0FWU1gwQUE3cllQQWxjTVh0dmZwSTlhRy9zb0tka2VZbFdqRlZXbzFJL0FZa2hFaU15czN5bTVlWkxBNjVUQmlCR0d3Z09Wak5WOXdSbk5MbG9TUjBkOGNveWI0bitWRTl6UUJWdXdHN2E0ZSs1RFVtUUtsNytLTEIrN2ZZV1ZsVmJGOTdVQlNtTGkxUkRzb3ZnanJhUHo5dkdBaGN4YTdzWjdGakxSb0xGd3ROUkhKa2lWbVJyK0cxV0RrUXgyaGdIL3RpV1N6SThxalJ3Qi8ya2hZL1JlMnlrV1JIc3Bva1FoNmZPTW5Da1JvZ082cXAybXhwWXZiMHArTTRwb1I5enA4d1B0djRxTXA5UFNhVU5UaDlQMEUzaHNVS2J2NVg0dlZEZDgxL2RkcW54Z1c3ZmRySWllbkVjNU1jMDg5cW1aRExDL2xTUmt1bkJKUTFnbTVyZTd1R2FMWkVOSDErdktYVzVtdUJpUiszT3JqMnAzQWloWHhJakhwMWRXZURGamFHK0pKdlJaUXhSR0wzVVVKYzlUSFEyQTRxbHNlTnp1M2NKL2ZoZWlRVnZtUU8rQnh2czVkYVI1Q05yYVlsMjdzbWlOdGQ0SEFGMG93aXpqMlFoa0E2NVAzbDd5L3g3NnpmK2hJRzVTc1kxOGhyTDBOZDVmbzcwU2llRXc3Rk9LeHJUYm9HQmJzY2QyUnQ3TGFPMTUrbWx0cWIzL09NOWc0OGlrN0FnNkRmWlkyRVBNN2ozb0l5Y2lFZi9RNW9hRVZNVjBPV0xJbW9KTngxWGI2eVFaeThtNnR1TUd3OUw0Rmd1a1hXUzJZUHk0aSttbzJ2UGx3T2JWNmVxTDBoV3g1ZzVNVitWMmRLK09INVdzaUpDRzRWWVVWbmNQWlZpMGdIeFhZWElBVVdDT1lCbHNhU3gwL3JnRDRRQldNVWFubFQ3RUllYW1UbDBYRVdteHJkSjVQTnRhMW42b3g3UzVzRG1lSHZ1YzNQNnhMb0h0d3FsRzhLeldaSWZaZk95L2FyUjc0Ymd6REVGS2UxZDBneEJPNG8vN1lGd1NyWm4wcTlETjJ4OXF2bFBicTFzK0IvVlRuWHB3cDE5ckIrNi9xNnRGUlIzUFBVdmlDZ201czU1WXhnUmI3a3pqYVBpd2xZVjJnejhPSUE1SVpqelVHcFo1Tm01OWZWS2MzWk5NYkRYL3BtOU93dFdqcmxseXlqMXYvZS9MV3Jmb3hCNEhBeDF1ekJHRStFSDFKVklnejNoOE9uWjREd091NWYyc0J3bHNxam9YV3J0Z3BsRjMxemprTEo3NEhYaG11bWxnYnJyZGZEZTJHby9PcUlXbEl6RURYbHNMeW5HNkRSRkRYTzBXZzB3UmM1N3QrRGxrdHRnazk5T3pMV1BkYmZiMS9aTTdaQ2pHcXoxWlVjWVp5NTBodmJ5OVBaRDR1S0dDK0Qyd2d5bHF5bTRtTjQzUm9wRHMwVmdRNEMzaUlLL0hLa3ZoNVpNajBGNXI1TFE5aUpwKzdJbjFmL3drUFhYb0t1RnV5SWpqeC9qaWg2Y0JjSko2MmMzZTVwNkthM1A3V3hCdVN0TXF1ZXhOdzdUZWRPVXF3bjB2bDZTaTcwUE9NbmxtYW15ajZpczJnM2YzUDlpalZTUEEzcnZ1L2RlYkw2UHRBRlg0OVdpelQ0U2tHMFU4Vk9aSUw0K2ZMa0pjMWk0VlhncGFlRG90SDFCQmhJcktjbkJ4K0dwTTBtSjYzUzN2Y1dXQ2luUStjWGNJOTJ3cjBiSVpsZkdyY1VpNzhndXpZdnE5ZlQzblZFMmp0UFNvUTVMcmRPdkxqNHRkdkZSSGlrcWxPNmZHaEdJS0IvdjdxbnBMcmh3QU81clljaTU1cEpCZ1JFeTBlc1FsWS8zYTVsQk0rNVZ2WGgrSlE5TDAxby9MY29UZlUrN3FkdG9HZDU2cm0reng2eVQveDlEczhxd29LVEpickxTU3FtYlc4V0lFcUxaL1NJVVlpMUk5eU9SL2pHQXlMaTR2K2NZTWRwOU5sNzFTbjdyYVZtWm1MOHdFSlRLTXVoSTlpL01IZnYzKzhsSm55TWtMeE1iYWNXRXU4STRiSURmZi9VNVg2cmVjL3pCSTgzTjBiR3h1dmJtNFFZVCtLWncyMWJFMjFoRHJGK1pvYkpyWnNCRDZrYWh0bWlnYmg0a3lKUGgyb3NMS3ladkU3NVFxVW56Si8rZkpsZHlJVFZOT3U0QUhrS1VqazNzYmZ4RFUwWW13cFVVMDVDSld6QlRpaFRQL1UyTzhFMGVmbmh6T1ZSTm0vSkFZR0JzQmpZSTlXQlRvS1NxYVdMeXdFY3E4TFNuUnR3V3BmbmtxUUwwOSs0WldTa3NLaG1nMFlXcWpRQnBrVnUySG43WDVSZ25JVHkwQVJWRDZSUHRmN1YwVk5OL0dBdS92RnI2Ri9IM09ZbVpqbzNrTWZJc1FvejZ1Y0FvNW1peFZBY3RXMXRXc2NkQSt6ZC84YzgvdllJUWlIL0xZbDZLRkZibiszZW5PK1hJT0tpa3BOVGEyb1NzRHJkQTFrdml2MnpaR1JrUWlvK0lwaDluL2Y3VTNuaVFZOVA0THVjVkswTzIxK0dhbFRpVDlKczBxR3RLUFdqNXlKQmhubXp2QU1YQklzMWFHK2Z0Mk9TbkJ6YjBDd0RSRmFINVF2aTJlQ0kwUUw1NXpvdysxK09uRnkydWp1cXE2ZXNtM0tGUW53OVVmb29OZ0h4ZW5CQVpHakxBeUFCWHhuK2pBc0loYnhLUmlBQ1Y3RmhIa2Y0dGd2ZysrQlpCOE0zdlIzSXlqb3g3em5tNUd6djJlckxVNHpoVkxzbmVmOWhIL3ExbGFKd3AzTWZ3L0hSZnVTQ3Z0ZWJVVlEwSVd0NmRBSjlNd3lhYVdLNUtXSk1LTTJPbyt2aEVYeDE0QVNsV3hnVjVzSUxpL28yY2ZINTY2bDUra2tsVmtiNCtGNkl4WlVJdjk2aXFnRlRTUXc5QmFYTytnMEhZcU9vQWhzYldob2FHcTZCcFhYaHYvbEpLaS9aQnkxRDZ4QzBGaitsc2k1VEx5N25PRCs5ekV3cHlMYVZmNnZWVjZBbHE3dTh1eHNQZGoyOWVIRTVEQU8wVytpWXA0QVZiN0lqbzRPY09Rb2ZQY0xRQ21SSSt6SFIwY25QY3JLYVRiTTQ0cXVEdGtSMnAzT295QWl1dHRKTi9xWjhkc1I3ZDNUMVp5SzZKTTdKVlpaVlpXSFVNNC9hcThGaWdPdzR4R0tJSDl6OUcvMXgvWEx4dUhtRm1aSzU2c294SWkxVDJoeW12cDFJV2MvSndGNXFmZTJ4U29xUlc0MEJ6RXVxMmpEb1hNRVdiTUlINW85ZWdqa0VlUFBhM1BqZjFoUVo4QXpmWm1iQzg5a2JtcHNuTWppcnlrcUttcHE4dERQZlpUTWg0NnA1dnJzWmc1RVlDYjhKc0FuSm9idUs0Skt3c0hoaEQ3UC84K01ESVh3N1dZb0tqNUxaSHg4NEhhU0REbnA0RFdrS1RDcmthSXdVNVVqek1qTVRQYWM1RzFOQkJVS1J6RHNvM25RWExiYkpzOGtBNTFXRmdXSzg5Nk5CY2ZwVitIcUo2cStxeUdhSWsxblJ4ZFR5dEFMQmFlbmxJYWlGSFBjM3Z1NUhHUkxqdmhJQWprRmpvQTZCc28reFNvc0tkaGdpclFicis5THlBSndab1RQaE5hNmFSUUJWek0zTnpkWjd6eDFQUitlaEF4VTJYZkVVZkdydEpneGI0Wjd1czJORGx3dThEUWdGZ3lnczlkYm5EYkF2SGFjR0FtSW1NamszaXN2emZVOUxDK3ROdXhhbVowRnRSNjRWemN5MmxoYzlDeFBvS0t6emRIbDBXbkRrY1MxQzNvSWxORmhVVTVnNjNOU0tlMTU0OW1BVlRKNGtLVGs4bjZRWUhOUXNUV2xpRDNBaFpFeU5KODk5TUxYbFRqZ0lJYTI5QzBjNVVFb04rRklDTmRvQk94TTd5ZGp4Ti9RM3lkeVdhbFhRK2QzeXN2RlQ1citNbGoreW5ZQkk4dWY2ajY3ZFcrZ2huN0V6SkgyOVBDQWFHdDM2RmVuRy9yYXlKS1hpWVFMMXcyWmgxQjh2N05ZUHFzWGZPaThzR2laM0hsekxrNS9heEFzbHc3MFRPN1FjQ1FNekxCQ29XZ0QzTlB2M0xhL0pWMGZMYW1vUG9CaVBEWXVqdXhtKzNIaithWWw5T2Rvb0xOOEZCRnBTYXJLcFF4S0ZES0pRY2dHelVHUGFCd01NcDZnQUtjTkRNd21MRHdWMlVOOXdteXNlb05iakFGYnNBWnNDRkVzU1FmaUxFR01KVm0ydUUwR3J4ZXFrSmxaNkljdHZZOFk1aHp4K2p5SjNUODZPYWplTUJMOCt5YjU4Z1Z2NzkzOFZEQU5IQmxkdFZiUnpPRFFFQzh2NzlEdzhPTENBcXRlNHo2WWorUjZzdDg0QnZiZ1F1aWJlekZGQVRMM3dGdXJnZzBTVVpoQUxQRmxpY1VEK0o0TnpIMHhqbWlEMUE4RnA4SG9FaW9xMDZENHpVeFA1Nzh6MkVnTS9yK2ZJWFdjYm5pWkltNWk2ZnJPWmp6dFYzSkxVaTFheG11NEQ4RFNPVnM3ZllBN2V6bHNrK0toZW0vYWdWckNrek9Pa2JKWkwvanB5djJmTE1jSVROL2dwMWwxZnRtcnFxb0tPTzlEdXZaOUdrMmhsM2ovbmh4TXlNUkVyQ3YySTZRei9DSW4ySkpQTE9OUEpDTUJIMGJGZjBmakowYm90LzFXazRLa2Jya0lrTWJnczNJUng2V3NuUmxrVi9ncU11UzFWRldkM0Y3OEJxczVTekRvOThhV0ZxTTJWNHNKRUNzc0p6Nk1Ic0xiZTNmLzdUcDcrcFBlayswUGFkdFFqYzlDUmtYTjRqU1RscEdSOGZhK2ZieTdsTUY3eFdsVFZqU21sRVREU0VNemFNNmxaRmxLd0c3bzNxWWYzYlNWSzFNMEE1WTQxTEVqMFplN2FURGR2aXMxdmxraUE1T3o2dlp1T3VnNXh1alJGTzJaa2Fub2sxc2dXUGJCUWphVkxhajBoQTJCdE9GRllGS0l1TzBxdXJyKzBVUjFQWnVibmNWR2hyY0UvMzY4LzVDV2FpRmtyaHUrY2JaRXU1OWZlZjJ4eis2NTIvWFBMVVhBVjZHdGpXZ1ppZ0QzczU5ZDQybXNHbzhzbW5TZndjckxyRjBkRmg1dUtCbzc3dmozSndoYUtTcTQ5SStvNUQzamUrK0V6RzRPemZic3VlT3JjamtITE42ZTlUZ2Z2eDlrV2grb2Z4QzFIN0djNnVTUUVMRjhlS0luMk00a0dKN2hEZnFDNFRrWE1UZzRDSWVFb2RpRSsxY0VGUHNmeFNpRmhPNlBhbnE2bitPMWtQSTNncVl3Y3dEVHhhcVB3QzhjM0JyL3FiWTVkb253Qkt6YllJMHFIT2VySkNHWUR1RU96NU9WV3BNQmMzSno3NkEvWUxsazAydGt3RUoyOS9BWUdoeWN5QlowNi9VcW1FNmJmZEhqelA3Mng4UzR3UFVIRFM1RmV2NFFRcS9BZEs4bXBFMjRWQ1ZQeEgzL08zTk5KOWRDeU5wdnNFVkpTd3MvSDk4Tk9DQU9EZzVkWFYzcjYrdS9MYlRiM0tiOUlSRHBRWXFYMnhHd2lpaGxWOFM4Q3M3TkpjK2JidkcrK0xWS2tQTnF2bWtzOHJhajUrR3RibHBBOUp2a3NVRXNiR3d1dDkySjhYUjJsU1pLRUpySFpKZmJQWTc4enJyNEY5VFhmay9rdkcwcCt0MU1QNFkwVjRJaFZGY3NXbjZZdndZbC9Qek80NVlHV3FSUUJWWHVsUllIdVlDUzB1UTRlODg3MExnR2VOaVB1N3U3QlZ1RmNLZko5YXVPYnE1WXlXeGlGMTFMeU4zV2VRQk1leGg4MWFvRGttS3dVWGs2MEFwam5EYTl4QUNJOUptSGpDT0lmei9BYnRSYnppRzVtcWJJbkM0VGdzYUdnTkExRFZhL3kyblJQRnZ4VTkzM0VoSTFCaDE4N2hnbEVBRElNYWFENzJXRWJ3bjk3VDdXeHdwM20vcENTN08vRm93aFFvRnZDdzlzQXBUSUlrWkc1OWY3ajVjTGFoYnpqdzg5THcvL3ByK3l5QWVLWEVmbWw1WlFRempzRml0TmNOWU0rSzJJT2JZMjVzZHFKQlZ0UDNacjYxV3R0VFM4SzR0YkxZU08vWnY0YzVlU0dscXMrbENxbCtpWFpyZFVIUURpblhhTllaZUl3K0dnNitxNk9RUXkzQitGUXg5UEtwaWNsc2EzRUZLbVNINm9aOEhDQXZJZHArZGRKM2tGaFgrVGxhTVNrRlJPVXg1aWlxREhpL1VPTDlEWFRDbGhVQ1l6ZWpZMngrZkhPeVJNOG14YmNVMDZPQWprTkJLRVpNL0ZTbDNsMHNzYktjaXBLeGdBR3VEekNaRGhSZTYyVThyeEpTMU0xYng2aHlOQTNoWWVIdjV3V0p2NmdBNGFFZmR2VmxYUWRYdEIyNmlMNnZLZW9iVW12aUNqMlpxSE9HV1VaM0NzRWpybURlTEcvV25IR1IwdGJkeWQ1dGVIRTlKYW0vRTRvN0IyTFNLVndxS2lEZS9mY2VIaGlCNDRkejlCV3krc3dId0NxNGZ2dzBrTFNOMEVGdXJYS2hTbGMrZXB5dWoxbFpCZFhGeEFMbmhiRS9SMGhNZXNWZm1oNVZRNWkrU2JPZlZxeTQrdzJjNHdOYTNweVdZdTFUcks2ZTJ4eVRUQ3dWaDFuUHVHb3RhVE5oRU53eFdsYk1UUVRFajRWeE1pQ1F6ODFoUFA5VTN1bVBXMkQ5bGg5VGxvaU95RFhxODJHMUVzdVRmZDlERHpUZzhpMFMrNENCbUNZMkZwRTlBQWpuRHY5cDVvV3JWWFdHNitYNmFhaGhDWVhKSk44QTl2VHViQ2NuWjNOM0ZjVjA5RTJCaUpiUDZ6VkFLWlQySjJzbFpYa09TYkxQZFZFVm9vbEFsbnFOUG5NdkNtSVEraXBmWDh1Q2RLSUtVbW1PalYrTzEwemQ0dXFCL0hzWW5MMjZaVHVLV2FiSngvcDY5NUNJVWpranJGOXJlTkR0NlJRZ1JzZUd4SUozd1ZTNGREYzd1eTlDdjV5OGJUTlZaUDlIV1ZvUzRmbTFvbkh4ZDZ3d2ZPVkQxS05rRFB0bVU3bkVwbjQ5V3JEQ1RjNUpsWVdOTW1TRWVPVjFyb0o2MFdMSnpaUmtlL2FoVlpGWVh2bWR3VEl2VGNBRWR3eXowSzU4QmVxQnpsWjYvNkRPT3o2SEFBRFExTjdMYVQvQTh4QXJLQUlvcWUxNmx5TkkycTh3YUxFbWEvSGlHaHExc1ZHaEZSb2tCWmNoSmROcG5GbExFUThYOFhZU0J4emNiU21FdmxCQ3V4Z0dFNk9UMTlkbnk4MXVaV1NpTm5OWlZOWkJCQUFXZlFKakthK05ua2oyNlNtaDRsY2UwN1ZuWTN2L05wUHJucGZMUVNXTFViQURkWkJWRnNWb0hiMkNQQWVzUFU3ZURQTEc4b052bkl6Z252R3orRjZnMGE0bVN1MlRRNEdtRUhRVUlnMlpCUy9zRzE2aHVERWdYMlNGL2xjbklHT1JKc05QVDNkYWhrOG1kU0ZsWFhXclQ1U0lSUDI2R3pNZXAxZWltR1VEUURGQnNmdWgvTjIxb1VIa0twRzF6RllvMFlhNlhjZlhzVTg5d0lJVzJtWmRiNFVtcTRReDVKUWFsZm54Njg1QUd2Tmt3NHhJekxQeFBHKzNFL3IvUnlNMkdCMTR4NkFXZ0FvWm54OVhPSmhpR2RIRnFoTE8xcXhBS1FMTm1nKzFVZmRpWnV1MEpWSmhYRkNoUXlKSHoySUZGL1BtNllQdmIwczdiZTExQVJwa1YrYjI2K2ZjS01Xdmp0QVNlWHc2NGEzUkJVakhDTlhqeGtVb29DUUMvenNtdmZZRWhuWStOay9lb3BOcCthblNmYlNDRGQ2ZldxZ3pJR2ZFUFJEKzN2VkUrZldQZVBMRkxXMmY1T3BsbExseS9memE0MlVTV1plQ1dHRmxNc08vN04raU4vYWY2UXhyN0N5SWx6Qy9ST0V4RVloeTh3UlYzVVZTSjhWaDhXWTl6Y1F3dVQwOGZOdkJvcUVkak02VUlRdWpYZzIram40VWIzWkJQTU9VRzlnYVQ4bTEydHAyS2JYTFA0Q3dOSTdQM3hTVExKTXRLYW5RRmNYSDUwWmRWMXgvSzh1U2RmbVB3MXVnc0NVSFZWbFlPMWRhdi9YYjFXUmNCeDNjaG5sZ0xpT09taW1lUGxoajBNL245WjVYOVFQTUQ2enJHTDVrRENzK05KdVlMWE5LVlZ5REdzb05GTXlyTUR4a2pWSzBwd0hmNDJnSTErVDJ4UHNITE5IaC9vM2ROSWRtK3pWMWFlc096emFzUjRUU3lPQmVTeFo0elRzcUo3dnAxVlpPc1FaVlhhYTE3TjVpZ3RwZTExOExxMitEb2ptZGlxSkM5RVRLRUkreWlVVTgzK0JoM2I4VGFmM3hHLzRyK0xrUUtmcnBlTWdwNnUvOTk2cElVRlhyUGgyT3pzN0hKOEpRdENpQnE5c1lhMGpzNlAyWDh6RmdaQ3Q3K3VVVTd6dDBVMFhSR1crUE13b3U0Y1B4SXRLNXRuS0tIVTd2UXJWbXFoN0djU05CKy8zZmhFd3hrY2pkQkNKcWc1SEF4bG1pTmU1azlrOWlZM0RicVZ5SFg0cEdQc2FkbWh4MmhHbWYrNXNPRk9YeVlzMkxNdWYzNTd6RU9wYnVJdjB5SEdEM2RwVDdsWWhEa0VPTExxRjd0MUZjYldjU1RvZ2FraHU5Z0VQSXU5M0hhYkp3V2xoZE5vV29uV0x6OUNDS1NFZTZVUkxVbjlGUWVuaEgxL1A4ME00R2JZamlMbXJpZXRqaTBRQWNqM0N0MG9aS3R4U256Rm1sOWVDc3RYN2kzaHJsOUZhaEJjVjlRWDZhM2tSbjBQNzE0L1Bod2xpQzVFSWFmQzNlYnFzSHQxY2xDaUZOZ2pTa1VGNmtiMDJLa3ZOVnpZODJTMUI1OE9kZDhwcVFySFFEU0hJNFdnaXV6ejM2c1Bnb2xYaWd1NVBPZFJNdjYvZFd2UFFjbysyQzBxa1ZZSUFMakpTU2xMVnI4M0R2ay9VRXNCQWhRREZBQUFBQWdBalhZUFdUays2em5IQVFBQVFRUUFBQXdBQ1FBQUFBQUFBQUFBQUxhQkFBQUFBR1J2WTNWdFpXNTBMbmh0YkZWVUJRQUhxcVc5WmxCTEFRSVVBeFFBQUFBSUFHMXdEMW5icm5vSjZBOEFBRFFTQUFBSUFBa0FBQUFBQUFBQUFBQzJnZkVCQUFCdGJTNWlhMmwzYVZWVUJRQUhMNXE5WmxCTEFRSVVBeFFBQUFBSUFJMTJEMWxaYjIrd2N3TUFBT0FHQUFBUEFBa0FBQUFBQUFBQUFBQzJnZjhSQUFCdGJYQmhaMlV2Y0dGblpTNWlhVzVWVkFVQUI2cWx2V1pRU3dFQ0ZBTVVBQUFBQ0FDTmRnOVp6Z2N4QStrTEFBRHRkUUFBRFFBSkFBQUFBQUFBQUFBQXRvR2ZGUUFBY0dGblpTOXdZV2RsTG5odGJGVlVCUUFIcXFXOVpsQkxBUUlVQXhRQUFBQUlBSTEyRDFsN1pQc1dDd0lBQU5VSEFBQVZBQWtBQUFBQUFBQUFBQUMyZ2JNaEFBQnlaV3h6TDNCaFoyVmZabTl5YldGMGN5NTRiV3hWVkFVQUI2cWx2V1pRU3dFQ0ZBTVVBQUFBQ0FDTmRnOVpKUERiK0RvQUFBQTZBQUFBRWdBSkFBQUFBQUFBQUFBQXRvSHhJd0FBY21Wc2N5OXdZV2RsWDNKbGJITXVlRzFzVlZRRkFBZXFwYjFtVUVzQkFoUURGQUFBQUFnQWpYWVBXUS9LV3F3dUJBQUEyRHNBQUFrQUNRQUFBQUFBQUFBQUFMYUJXeVFBQUhSb1pXMWxMbmh0YkZWVUJRQUhxcVc5WmxCTEFRSVVBeFFBQUFBSUFJMTJEMWxHaWcvRG1qRUFBQzB5QUFBTkFBa0FBQUFBQUFBQUFBQzJnYkFvQUFCMGFIVnRZbTVoYVd3dWNHNW5WVlFGQUFlcXBiMW1VRXNGQmdBQUFBQUlBQWdBSlFJQUFIVmFBQUFBQUE9PSIsCgkiRmlsZU5hbWUiIDogIuWvvOWbvjEoMSkuZW1teCIKfQo="/>
    </extobj>
  </extobjs>
</s:customData>
</file>

<file path=customXml/item2.xml>��< ? x m l   v e r s i o n = " 1 . 0 "   s t a n d a l o n e = " y e s " ? > < s : c u s t o m D a t a   x m l n s = " h t t p : / / w w w . w p s . c n / o f f i c e D o c u m e n t / 2 0 1 3 / w p s C u s t o m D a t a "   x m l n s : s = " h t t p : / / w w w . w p s . c n / o f f i c e D o c u m e n t / 2 0 1 3 / w p s C u s t o m D a t a " > < e x t o b j s > < e x t o b j   n a m e = " 1 B C C 2 C 2 8 - 8 7 1 D - 4 8 C B - 8 B E 0 - 2 8 6 7 F 7 8 0 3 A D B - 1 " > < e x t o b j d a t a   t y p e = " 1 B C C 2 C 2 8 - 8 7 1 D - 4 8 C B - 8 B E 0 - 2 8 6 7 F 7 8 0 3 A D B "   d a t a = " e w o J I k Z p b G V D b 2 5 0 Z W 5 0 I i A 6 I C J V R X N E Q k J R Q U F B Q U l B S T V 6 R D F s c z Z E M k h 4 Q U V B Q U V F R U F B Q U 1 B Q U F B W k c 5 a m R X M W x i b l F 1 Z U c x c 2 Z a U l J U d U 1 3 R U l i Z m t m W U 9 V Z D d U T 2 1 s V F h F Z 1 h J U 2 9 L R W d 0 S U x m Q n N r b W t 6 M j h T T 1 h B Z W 9 W b H l D Q j E 2 N U F n Z m d P R 2 l s d l F X T 2 F a Z k d i V W 1 p S 0 p u L 2 1 4 b D d a c E x v N E N I U G 5 E d V F N e F M 4 N S 9 v T j R q c k F Z N U V n b i 9 U Y 3 E 5 R 3 h S O T J E b n o 5 M m 9 y N k l 5 e H k 0 Y 3 E 3 L 3 M 2 U k J H N z d y Y U d Y V l J v e G x V R 0 x T Y y 8 v U T d t M U F 3 U S s 5 c E 5 z Z G U r M F l 3 T H N s T W Z G b 2 E 5 Z j N n Z E Z X S j A 0 Z V h S M 2 Y w V W Q w S 1 V V Q l V p S E 1 G a F p q U F N 5 V k 9 H T n p V Z X J j T 2 9 Q Y l h C V k h t R U 9 H S E c 0 d 1 V h b l J D U 0 Y x N U l o b G 1 Y Y m V H b U t Z a X Z 1 Q k Z H V n h 6 b k x Z b 1 B j T E 5 O W k d F T m F G d z F q a E h a e n l C Q j R x d 0 V v N 2 p D V U E v M X B Y M k 9 w c 0 F r N E F K N m x a R n U y M D Y 4 Q m x 4 d F J Z e U x 3 U z c 1 S F h 4 V i s 2 U m V Q N X Q 4 a V J C S 1 l n V 1 R U b n N 6 a W 1 a Z X V V a 0 p Y O D c r b m w 3 L 1 B y K z l 2 T G h s U U k z e U d M V k g x O X E 2 a U F C R z J Q V U 0 4 U E h i K z k 1 N U 8 5 c 0 x V e D V C Y U h n T 3 J M c W d X Y n d L d 2 l D L z F n e F d L R k R t Z D F M b X F 1 R F Z N M F l G e X B p M E x w W X F 6 N j N 3 Z z U 3 Y k 8 1 O G Q 5 Z m 5 t U 2 Y y R m w r Q 3 p u Q 2 V G c H g 5 b T Z R Z j J u M k d D Z 2 0 x W E t i b G 5 h T U h H Z n B G d E U 0 V n V O d D Z r T 3 B Q Z G F m e m t z Z z N P M 1 l 3 Q l Z I d G Z w W l d C M U x H W i t B V 1 h r O W V k U m N y N V B l d l p 3 T 1 V 3 Q l Z V V k Z 6 K 1 R Q U U x 4 O V F T d 0 1 F R k F B Q U F B Z 0 F i W E F Q V 2 R 1 d W V n b m 9 E d 0 F B T k J J Q U F B Z 0 F B Q U J 0 Y l M 1 a W E y b D N h V F d Y a F h i e U R O Z H R j W m N D T G U 0 U m d o T U N J W U Z B Q 0 8 0 b E 9 C U 3 B R Z 3 N 0 V X F I N n Z M M z F 2 O T g 0 N D l 6 Q 0 h I d X Z O Z G V W Q 2 Z a N z d N e D U x c k g 1 d U Y r Z m x D U H Z V U T N p Z D V h e W V j S U h R V z J t V U s z N F l G W E F I M m N i e l B m Y X h l V V J o N k 9 r Q m t m V z B m d T c 4 a W 9 k a 2 F 2 R T B Y O D R G b l N 6 L 2 h H R E U 2 d j R Q a j B m W k k 2 T l F W b H B P e F l t V D A 3 a V R N T E J j W D k r Y 0 p w T 1 Y 1 O X F F d 2 t s Q k N 6 U G x m N W F v K 0 Y 1 W l d P V E 9 G Z l o z a E Z J a G t Q W H l h K 2 9 l Y m p R Z W h 1 Y j B i a V p R b 2 Z T V j d o d 2 h T b U 5 2 b E x r U F Z j W E 9 N R 3 B G V l J j T m V s T 0 x C c 1 V C R S 9 O S X N p N D M 5 M 1 F N S k R s d W x U N 2 g z c l l Y d k R M Q W d u T l k 1 Y 2 9 t M U 9 H a 1 J u a m F w c l Q y M W h L N z V p Z V d r W V Z J a m 1 D Z U x h R U t H c z Z p W X Y w a S 9 I Q k g z M l R G T E F a S j M z Q W F 5 b T Q 2 V 3 A x M T I z S 2 t H R X I 3 T G 1 F W W d W Q W Z r W j h X a V J s c G F k U D F K a S t r e W V C V V V q T C t o c T Z Z N V d O b U Q 4 T 3 p T Z W I y R T B O N X Y 1 V l g y K 3 Z m K z R i d W s 5 b W s 3 V W 0 x Z z l I b U R y Y T V R Q m N y Q l R V b U h 0 L 0 h W d E 5 C S D U 2 R F h h d U x 1 S T F 2 b U R 3 Q i 9 S e D B M V l R C c k x h e U R X b F F l c F V K R D V z T j Q r S 3 J Z Z j F o N k Z p b 1 l E N F U 4 e U F 5 S W F n b E R 6 S U Q 2 V 1 l U a k d 2 W k g z N l k y c C 8 w T U d 6 c G N 4 e n Z 5 N W Z F W l F V U W Z h d l d D U 3 I y R G x H d m M 3 O E J F V W 5 G N 1 B Z c 2 R h S k N m V m E 5 M l J Y c n Z C V j Z r b m J Y N G g 5 Z S 9 F U U x 6 e C t i Q i s 4 Z W p I W l h 6 R n Z N a D g x M H Z F Z k t z d W J h b 2 p T Z 3 F F Q 2 d I M U h V W D J v S n d E R z F Y c j d X V V M x Z k N L e D N p Q k F 5 T G R j d y s 0 T 1 J k N W Z Q K 2 V C V W l l R 0 5 i a C t L e S 9 E R n Z a M 3 Z L R X l O T j J 5 W D Y r Q T B R O U 9 3 b U d m M z Z K M E U 0 V T Z s O D k 4 e m 5 i d m 1 h Q i t U R 2 5 S a W R B U 3 F h T W t a a W I w S 0 5 x e X N K U G Q 4 N y t J d m J V Y z I z S m 9 p Z E 0 2 S m 1 w e H V F R T V E V W J B b z I 3 M W 1 q M 2 t G S D I z U T R F d z h m d D V s V G U 2 Q m 8 z e l B 2 d G 9 W N X N q U G 4 z c 3 l X V 3 l F Q k I 2 d F Q 4 a F J Q R l V t a W l N L 2 R l R E 4 1 V m J i e F c 0 U H M 4 M 1 d k N W N x Y U M 4 b S t q a G x x Y k F V R W h q d C 8 v e H Y r N G 9 m S G d n Q j k 4 R X h t b V l Q d z J j a l J 5 R D J y b 3 J n N U J n T U J N S U p I T 0 h 6 W k d q V G 1 K W l N 6 O D N a c H N D e k 9 s e W V n M U R 6 S W 1 r Y z h 6 R z d T S F p I U E 5 4 N F Z l W m F 2 d l h m Y V U 2 R n Y r U C 8 v T C 8 z Z j h C a j Z G a E 5 u e H g w Y z J k b 2 5 n b j B Z Z U 1 D S z l u V m V y a X N j Z H M 3 Y W l 3 R m l a V H l m N 2 p m T l N 5 Q V l D a S 9 W T i 8 x b 0 F r R n l O Z G p a b i 9 W e k 1 D K 1 U 1 b k 1 D N n l x e V A v c 0 k v a V F o T n Z C O W 4 y Z V R i Q U V v Y U N U e H d 4 U k Y 3 T 3 l X L 2 x E a 3 V H W m 1 l d l h 5 a l k r Z U 4 v T G d B M H h s Z 0 c z O S 9 j c E 5 U Z 1 F w N V E 3 W i 9 P Y j B N a k l o M m t M R k x I V D Z s N m Z 6 T j F V Q 2 s 3 R X V Q K z Z 0 N X Z z R n R M R 2 1 z O G p U S E t a c 1 B E V z N a a E 5 U R k t Z K 3 R p N W 5 6 d W 9 k d X F Z d 0 J F O D g 1 K 3 l a Y m 1 n U n B m V E J v a E x m M 1 l M d U 1 a M F Y 4 Z n V x a z k z S n V K a E 9 4 a m Y r T D B P N l I 0 d z Y w U 2 p O d m 9 K W W J i K 1 h U c 1 R E c m 9 0 K z U 2 S D F 3 a U p T U m x u O V Z O b m p O U U t k N l d t d 1 N m N T d O e G E 2 V m x E e m 5 q W H p v S 2 5 O S j Q 3 Z W R 5 Y W 5 n U E p y c H A v R 2 1 6 Y U 8 5 R V p o c U d R a F o 1 M 0 c 5 W l h S K z J G b 2 x 6 N m h r S F R H e W p W R U p E S U 1 o b H c 2 Z l Z i S z V 1 Q X d P Q n Y v e l p u d 2 R G d l B i K 2 U 1 O H Q 5 M 2 t C a n J I O F d P d F k 5 Y U t C N X B s R j R Y c E R H M H Q r U m E 0 W H F j S F V Z W G R E O G Z X W E E 1 a H N 5 b l c 3 Z 3 Q r T k 9 4 b G N E c U p C d V p s U X h V W D E r V X Z G V G 1 x d E N v V C t z R 3 Q 3 M U 8 2 c T R T U T V m L 3 g v c 1 J k M n p B a z N O c j F 4 a z R p M T Q 1 c W Z n R E p t T 1 B i T F N V c H p m N W F D Q 3 B o R n Z 3 R F p E a 1 o 2 a E Z x R H d B M D R U Z G 9 i W X A x d j I 4 U m F o O E 1 p O F h W a F J Y R j A z T k w x T T F C O D h t M m Z i S T h 0 U U Q 1 T y 9 2 R y 9 N O G l C M m J R N E d I e X c 4 a D k r a k x J Y z h Q S H h Z b G h S R k x n V G N m S V F h Y l d 4 R 3 V R S D A w U k F B Y k 1 G d G l p T G x h U 1 F Q T T N h T k R w c 1 g w S D d J U X p u c G Z 6 V l h 2 M V J P Q T R M a F h R b X I v c T R x U n Z w b U F C T n B Q e T N H U T A z b 0 J V M E h 6 O X J z b 0 Q w U X Z U d z g z U m Z O R X B Q Z T Q x Y V V a K 0 p l Z S 9 T U z F T R 2 h V U W x T a 1 R N a U l a M 2 d y a G V C R 0 J h L 3 Z j d j U w N F l Y W m R h Z W E 3 T X l o V 2 Z s S 1 B 2 V V R C R W 8 y Z E l 5 c G Z Q c 2 F r b 0 d Z R T g r Y 3 Q 2 M l o z e G h 1 U k U 3 d n B s W W t B Z G N E Y T N h Z D Z 2 a F Z J b 0 t h Q T R X Z E 9 3 V U N 4 R 2 9 W N F R 4 M W V S U l d v N k Z S d 3 J u W V Q w e k 9 H T V B S W n F M d 0 p P c D E y T X h 3 N l Z L U 1 F Q Q k V G V U h O Q l o 2 O U 5 0 Z 2 F m d 1 J 4 Y 3 B m V D R z V X A 1 W E p z O E F t R T E w T 1 A y R m h V R T N n N V N U R G d 3 b 3 N v V U x m Y k x q V n d r O T l m W W t 6 a n E r L z J l Z X E 4 Y V p P Z F B h N T U 3 Z G 1 E Z E 9 5 b m x 6 d F d C Z 0 p T M k M r K 1 l W M k k 0 K 2 x N Y n Z G b m 9 h Q m U r M z V I Z F U 1 d k N o S i 9 q O C 9 Z N F J X R F h o T E l r U C t 2 Y T R v e V J H e H J l S G 1 N L 0 V k b 2 x I d k h P M H V H M m Q 1 S k J C S 0 d k V T d h M z h 0 d H B o M E t X U D V C N D c r Y 2 x F S F p F T 3 J Y R G p M L z g 3 V H A 0 a T R L U 2 R t V E V n N D Q y N 0 t a V k p D K y 9 Z O W l F N W 1 o Y 0 1 n K 1 Y 5 M V d R T U d H a k l r Y 3 N t T H V V b W 5 t U 2 V r Q k c 5 d D F w U m 5 V e m p r d X h T Z E p j b k h Q b U 1 x R E Z X M U I 1 e m l L d m 5 q a U x y e m 1 m T j V 3 S l N B S V R u T G p l Z m N v R V F x V 2 Q 2 U 1 d a U V B B O G l W R U l T e n p L M W F s N n Z n e n d C Z D d L W S 8 4 Z D Y r W m 9 a c V p m V W t N Z 2 E 0 U 2 p q Z 1 p C c j k y O F h F W m R Z M l A w T k Z D O X k 2 Q 1 V h U V d k R F F n Z k E 4 W n Z Q W j R N c z V J Z D B v b T B N d l h D V 1 R G d 0 s z V G J I O T V q T k o w b U Z n O X Z T Z n V Y R V J y e E 1 Q N 0 s 3 U G M 5 U k l q d 3 d j O H h F R E 4 3 T V V r N l I w b 2 N G e U 8 2 L 2 5 G O E U z N z Y 5 b E J m b U t N R j J x b V h l b V d R T G R 1 Q X h W a j R 5 Q 2 t H Q 2 p 1 c W x t d D U 2 U z Y 0 c G x V M W c 0 Y 1 d 6 d G V 2 a V Z L U U V 4 N j Z N M U 1 E S 0 p 2 M z N l c 1 R 3 N 3 V a T G p 5 W k x H c H F T a 2 N I Q T R C T G x l V F M x Z T B O W j A r a U t W Z W F v T n h r b 0 t D U 2 p I b i t 2 d F F B e m x L M 1 Z y U k F a U E 5 r W F J 6 M G o 4 d X R E V W x L Q z d N R E g 5 R G R E M U p l Q T h N e E l 2 L 2 t k Z D B Z Y 2 c 5 c k d n Y V Q 3 Z G d K Z m N F S 2 M r L 2 V 2 T j R W R z Z a W D Q r Q j J s N 1 c z M 2 N I R W k 4 L 1 p h d G V 4 c D F F d H l H M H Z z c m 1 D e F g y Q 2 N k b X d H M n E 5 Y 2 V O c 3 g 2 R H h R W n J m S E Z F e E d t W E p 1 e W R P S 2 h T U l N D M F h x V E J l T X h w M E J m N V Q 5 e U x h N G t T a D g 1 d k d G L y 9 q d k I 1 Q m F S M 3 c v S D R C N l p k T z Q z M k x X S k x Y N z N L R 2 k 3 a F R F U H B G Z U d V K 3 U 0 a D E 4 V U c v O G F 3 N U x O a 3 N D e U 5 q T H p I N G o 2 N V l x M k V 4 Q 2 9 U Q 2 4 x b m t Z b m 1 B c W p z L 0 s 4 V G p 1 e W h Q Q U l Y Z 0 x T b m 5 K W U 9 o M V V D Z W p O Z D Z 3 W U V J R 0 h C N 3 F D L z N 4 Z n k 5 N W x N R 1 l p V 0 1 u L 3 l 1 U k t o U 2 N P e T N 5 e X o v L 3 d T N F N J b z l N T 0 R q T H Z r Q 0 t u d G d 6 T l B j K 2 p x S 1 F E S W t 4 R H d Y S 2 9 x U j d w Z k w 5 W G R Q c X R o e E w 0 M V V I N S 9 P e D V X N U t z Y k 5 p a G o z M D N z c 3 F J a U 1 X b 3 U x O T h H M G 9 1 R U F u W n B 1 c D R 3 Z n k z b 0 V u T H F T T m h y U z B P V 3 A r V T M w K 3 F V d l V n Y z h 0 O X U w Z j l 0 M G c 3 W U J I M 0 h F b E d o b E J i a U 9 k U W E 5 Z W R Z a D F j T E V m b G J N N U d m a j Z W U C 9 n M E R K N 1 V v W G F F c 3 V I b z A x V j F 2 T G N 6 b U t l d V F a R E d r U F c z Z G N B a z Z m d 1 V N Z 2 1 X S k o z U k R 6 d E R k d C t S Q l U w a 3 Z i R E F x Y W F 1 N 1 E 3 d U k 2 S E x Q a z d S a F d F R j l E R 2 5 V R 1 F K W m 1 D T T Z s M 2 5 6 b z V X Q X l N V z Z l R m 0 y U F V 4 Q V d o e W x B Y 0 1 q K 1 c 3 c G k w V E N h Y m 5 2 e S s 0 b V c 2 U 1 Y w T n U v T G V Q a k h 2 T j E 2 T H p v a 2 p 3 Z m R O S H N w M U h Z L z N r U z B 4 N k V j d D Q r V E J a c U g 3 c m Z s M W 9 D U D Z P Q 2 J O V E l M S G w x R X F x Q U N n e W R 1 d 1 Z Y R F V S V m N M T l V q O D l X T X E 1 R 3 l 5 d i t F O E Y 1 Y V l v N z c y Q 1 V M Y 2 R 2 S z N H d j N w d E J t N z Z F e m R y d i 8 1 a j V 0 N V c x M 1 h o Z k d E U E c w e l d x b F Z K V j R S Q m h J N k g 5 M 3 p O Y m F y c E F Q a m 0 x V n h Q Y z Y r W D V j R m h v Q 2 t W M G Z i N 0 w 4 M D k w b V F U d S 8 y N k 1 J M H V x N U p S c D Z D b W p v Z E o 0 Y z V m e W V j N U 9 O d 3 B O V n B q a 0 1 P Y 3 V J W U t z Z W 9 6 N m k 3 O E F V W F J M T U N h Y U Y w Z F Z G Z n h Z c S t G S S 9 M d W 0 2 K 0 J J Q m N C S H J I b m l q Q 3 A w V V d t a F R R V W k r R j V m N U x y T l J X a D V H S j Z q T E V X Y 2 E 0 T E U v Z T l L e n d R d T Q y M l d l W l A z T W p K d X R Z R W g 4 S W l K a l h K W G V a M H B i c U Y x T 0 5 p T l J H b T V I R X J 0 N m R 1 U 2 9 B d X B F W X B Z d E x D T G F a T l F F S n R S R 0 d i W U d v a 2 l n d E h Y W E 0 3 a U J y d l U z d C 9 p b W t G K 0 J l S F g v K 2 1 v a V V R M 1 h l N G 5 P e D R L S F J E b G 9 O O G l C d V d 5 M D d u b D N j S z J 5 M F d 0 Q W R M Q m h j N G F L c U Q 3 V 1 J 6 U 3 N N Z l I z c V F 6 T 2 1 r Z E 5 V U V d C R 2 I z Z V g z a E J p d 3 V u S U V q d V d 1 c 2 8 0 T V d T b k t a Q 2 V w e l V 6 S l p 5 L 0 9 i N j U 2 M 1 p m a i t m a 3 Z l N W Z Q a k t a d k x 2 S G l L T z U z K 0 1 j Q 2 d F N j N k U W 8 v N 2 Z 0 Z m 4 y c T B o T G 5 Q O V Z E Y n Z 4 a k p B K z h 4 b T R W b F V W V k l r U j J j c D d T T G 1 O W E 4 z N m E 2 Z m N z R V R u O W p H e W 1 Q c l B 1 R 3 R W Y 2 R B L 0 J Z Z y 9 i W l k w R k 1 3 R T J T R C s 0 Y m x m Z V B X N H B B T 3 J K c m 4 y W U d 5 R T Z X W G h p Q 3 h M a 2 V a c 1 F S U 1 d 3 d j M 3 S G t v a F k 1 O H B j R z d o S 1 p O Z H Y z O F F I O W N L S i s z V l g z M W 9 E V m 4 z Y W 9 a S G 5 i N 1 p 2 S C t L Z V J F S T Z 1 U U M y N 0 U y V 2 N r Y S s w d E M 0 T 2 p 5 O E N T Z W F I b m h J N C t O T n Q v M U 1 u Q U F X Q k h Z N m 9 x M z Y 2 d G t x M W F Y Z 2 1 i M k l N c V B p T k J v U G 9 m R 1 R B Z X d L V k 9 2 N U h 3 S j J R e j Z N R 0 F B c U h m S D U v R W p X d W c 3 U W 5 I S X J n c W p s Y X h s O U t Q W m h i S m o 1 Y W J l T E t 3 S n J N T l B 3 M y t l d H V I W T d O c m t y O S s x R 2 Z x O D k x d l V W d 1 Z G M n U 0 N U o z R n I z S 2 J j K z N s N X F a V 1 R z b k 1 i U T h 4 M F R j T 0 p H S W x Q Q T N y b F I 5 U F Y 2 W W 9 v a 0 F v Q z l C N z J p a F p K T H p y Z T U x e n p 3 Q U x q c W l R T n J H Y m t t N l V K W k l n a W U w V n E y d E 0 v S 2 F y Q i 9 L R G V k b l N y U G w w M W R n S l B 3 O G N M Z 0 1 F N F R 1 c X Z Q N 2 0 3 d W o r a U x R T 3 g w c X J W S z Z D d V N H S H p J V V U x V 0 d E Z m I 3 R G 1 m Y z d F b E x 2 S C 9 5 d k t n Z m V 3 N 1 J R d H d X b V N Y V k E 2 d E w 1 S U V U W m 1 S R k l 5 T T B L O C t s O U Z E b T N Z S W p i a z F v O V p v c W M x O H d E S V J a W H k 3 K 2 I y N n N X Q 0 l R S m F 2 b H p t R D k v d G J I Z C 9 F N F Z L S V R 6 M F d L R F J Q N n p o e j V 2 V W 9 R d V N 5 U F d I M E R L Z W p 5 R X l 1 d 3 B m Q 2 9 i O V B p N 3 J W V V h 5 V V F v M l p S Q U F N N U h M c k 5 3 Q T Q 0 K 0 J t Z 1 R W Q i 9 r V G V B N U Z F V U F k U 0 1 z a E x s S n E v W E p G W V J M c 2 w 4 V F R 6 S C 9 F a U p 6 Y 3 h u Y 0 M v N 0 9 u c X U 4 Z G Z P U l N V Z m J I U l p u K 0 I r R 2 J 1 U X Z 3 S G 5 i W E x j S G N D S H R V Z G x a T W p j a U 9 Q M 0 Z y R H B D N 0 9 y O E 1 k U S t X M D J z M F F j d X F r N 2 5 0 K 1 M 2 a 0 R a M y 8 1 Z j Z v d 3 p x S G Q r c H h M b V F B U k t 4 M D l 4 L 0 V Z e n F v a D l E d z M r a V k x S l V D V 3 V Q M T l F V m J 0 e U 9 Y c W 9 2 N 0 t z Z W 4 v b C 8 r d i 8 z L y 9 t d j c y N z Y v S l Z l Y 1 N l c W R W d n l y R W x D N j k x N k N t Q j Y 3 R z A r b 1 F s a m 9 N b 1 l p T U h U N H Z 2 e V J X Z W V p a U 9 R Z F B U d E 5 u e k t Z O W h v V G p 2 N m I 5 L 1 h u Q W V y L 1 d z S E V j S U d M K 2 R z d X N U b 1 J z U W F q W m F 5 Y n d p W j N 2 V C 9 j Z E V R R D d x U n h u W G 8 r U U g 0 a 0 h O T 3 B s e j g 5 M T Z G e l F u Z H l t U U d C d C s y M j h Z d k p u U E t z U 2 R w R F N 1 N T l L R W h k M V Z J c V V R d F E r U E R a R U F W S W p o V U k 4 d 1 V 3 Y n V 5 M U o r Z E 5 U V 1 N N N H J H M m l 0 b V N K e U 5 B M n J 0 N F h n a n p W R F d Q e G 5 4 S W 1 z Z F h 2 S k k r U l V 4 U U l J S E d M O D g v N T A 0 d 1 p O Z n R n S H A w d n N U Y k M x M 2 F K Z W N U N 3 N 6 Z l p 5 c X J J T k M r a 3 F j M T N U a 2 R Y M E 0 x c F E x T m l G S 2 R S a X V t N G g z V 0 J E b 3 p Q c k o r L 1 p a R T F E d G h O d 0 x E Y 1 F D Y n l T c S t L a 1 h G T z d N U 2 9 O W V J j M j R k O U t o a H J t T F V v c z Z Q U 0 l I N E d L S E 5 u O D l T e C t G W W k 1 U U F G K 0 F K U G 1 m U W 1 j V j I 0 T T V 4 N C t o W n Z V M m Y z V l I x Y 3 h U K 3 c w T U d 4 Z 0 F O T j h j Q z B S Z 0 R K U n d K b 0 t 1 d D k 3 K 1 Z l R l Y z T y t G Q y 9 t W E p m b G 9 y M y 9 N V U p Z d V d w Z 3 Z x S m 1 F O W o 5 N 3 M w T V p 2 T W l Y a k t 5 Y 2 1 u S U 8 3 d U E 2 W D V y Z j V R M 0 R G a 3 J X N V g z a k N z K 2 F O Z V R F Z 0 Z G U l N C d U p 1 a D N s d 1 l D K 0 Q z W n p M N n o v O V p O a E N p V T B u L 3 l T a T N U S T N j U E 8 z Z i 9 a O T h M Q n N D R 3 F D S T F t e X V N W m c x O W U r O V N 5 R l R t Q U J w V z Z S O G U 5 e U 1 0 R 3 F J Y 0 J H Z 1 p L Z z R 5 R 2 R h V m 1 L Z m Z J W F R z Z 2 J W M T Y z Z F Z X R H F 3 T k p w e W t h N n F w M n F C V W w 2 W k 1 B c F Y v R T N T b G V S Q 0 9 K V 2 h p R l F F U W h E c 3 p C W n J l U W l B a k F V Q V A y S W t s S E N S M 2 9 2 K 2 o 5 U V N 3 T U V G Q U F B Q U F n Q W p u T V B X Z n k r Y T M 5 Z 0 J B Q U E z d 2 d B Q U E 4 Q U F B Q n R i W E J o W j J V d m N H R m 5 a U z V p Y V c 2 V m x W O U 1 X M l V V d 0 0 v N W V v R l d T b 0 1 a b V N h c k F 3 M U d n Z U d 5 c m Z L d 2 t E b W h u Z U F V b V N J V D l L R l h l M X N 3 T G N W e W d S V U d s T G J R a T l 1 Q W l T Q l U v Z z B a R H V W d k 1 p T E N O b W V 5 N 0 t u N n F J b T h M Y j B 0 U E V t S U w v U E o 3 O T Z X O G E v R z J v Z W 0 2 Y m 4 z O X p 2 b m Z P Z W V p O E d I b l Q x S U R x Y 2 x 2 c l p 4 W T J s a l p D T D N C S n h 0 T l p 2 T k J a K 0 Q 4 V V J o R j R C Z U w 4 R D l n R U d n d j R y e W k v U G Z 4 U E 9 s S l l u d m x K Y V d Y a W g 5 M T J C e X N J M V F o d V g 0 Q V Z i Z 2 g 1 M E F r e C 8 1 Q U x K c U 1 y Q V R 5 W X N N Y n F L a W 0 w Q U N T Y n B P b E w x R T F V T W d F Z k V M U X Z v S W c 2 U 1 h N S 0 Z 4 W D N q M k h 0 Q 1 A y c H h D W H Z h T 2 5 C U 3 l X a H J Y M n J L O X d 5 Z U Z u S m F H d G J i Y 0 R u e U Z P d z U 2 W V R C N D B T Q V V I Q 2 s w Z V h N Z W x I R 2 V s V z Z 0 M l p 2 O W 9 N e m l X Z T N X Q W w 2 T j Z O T C 9 s N j d q M W V u M E x J K z d m V H E 3 U X p l Z G 5 1 U H h 0 R T l M T 2 d F b D M w Q l J u a 0 h v d H V X W X Z M O H Z i W E d l U U V C d j l 2 N j J 0 R 1 h 4 L 0 J M U U E x c E l K c U 1 Z S U t E a z F K a U M r c T Z u T G l Z W U J Q T k F D V 0 I x c k F p a z J n R n R V d V F y R 2 p H c j h W Q 3 l 2 d X Z S S H h V R 3 d m K z R H T E E y V m d T T V Z Z Q j h U T n J t c z R B T j I v Z F l J L 2 M w L 1 R W S U 0 z a j R F d U N s V 0 J F d 0 h n Z H N p a F h 4 U D g 0 R H Z C d 3 J v d X M 3 Q T l n Y U t 4 S T R k Z z d R a G J G V G V C d l E v U 1 J r a j R T S 2 Z 1 N l R R b l d B M 3 B n a E 1 E W U R j d V F J Z z A r V E l h S V l s a z l 4 b E N o S G l N b 3 Z u K 0 l Z S W V Q U 0 t Z N F E 1 a H p I O H Z V T 1 R z L 3 l i S G h 4 T l R 4 M 0 k 5 e m J L V j d y R H k 1 L 3 R 6 N 1 Z I c j Q 5 T H A 5 d m N n c H F G S F h t c X J U R T V 6 T z F t Z H F k S V R i U z B R U T B F e T F E S m 9 q a U c w b U V M b V h T R 0 Z G T 2 J r L 0 1 0 b X V T T U c 5 d 2 R o d k h P N X h S b V l S V 2 N p c U x H a l h F Y W o r V V R P a 1 p t Z 3 d O T F l M T m w 3 c F N B V m d W S i 9 s M W 5 u Z F V m M X p Q N z Y w a l V v R z R P Q n B 5 Z l J 1 V l Z V d H Q y a V V x c G 1 W a y t B R 3 Q 1 R G x a Z E Z Q d U Z i V k 0 3 Y m R N R W N h M l h V Q 1 p z N V l U W n d k R j l 5 M 1 J O e D Y 4 M j A r T j R 1 Z 1 Z X V 0 Z X M m R R S m 1 z V D Z S b W R 6 U z V 1 c z B q Q W F S d D g x W j N I U 2 1 n S T Z R S H M 4 c W d 4 Y m 9 k M 3 V N R l h Y c 1 B 3 Z V U 2 a C 9 J W F J 0 T G 1 x c X B T Y l N q a D d j N V V u N 3 R Z R k 8 0 Z E J u Z 0 h W e D l z N V d i S 0 t Q O H Z w O D U 4 N k I w M G J 4 Z X h y M T Z P O D h n d y 9 1 c n d I V 3 g 1 T j k y U D J q a k x H c U d 0 U U p 1 N U 1 y b V p D Y W 9 B R n N q Q X V 6 O G x N V W M r a 2 d C d U F v b 0 R N Z U R G M 0 V V V X p U U V l 6 d V Z D N W d j e n d Z Y 2 R L L 1 U 5 Z m x Q Y V F p b k t R U H B E a 2 Z z Q 1 Z l M H B Q U 1 d n K 1 M v R V B u Q W R 2 a U p P M V U 1 O E t E c U V D Z 0 V y Q W Q 0 M k p k N j Z m M S 9 Y b m 5 L c z J O Z m x P d U 9 O S k x K M E 9 t M j F Y d S 9 m U n A 2 U X c r Q l R w K z h Y Z n Z Y K 2 5 l R 0 h U Z E t T Z G d C N U t q R E N L N V J S V G Z i L 0 5 u Z H U w e C t X M D B R N W h 5 N 2 h Q Z T d u a U x k W E t P U F R z Z z F I K 2 I 3 a k x 4 N j N 2 a W 9 s d m V a Z E p Z S n g y R 3 l H R D d V a H M y c F g x W n d K S k 8 r d G 9 E R l A 1 R E 5 4 d l Y y V 2 9 L M k R x d X N w e T E x b k 1 S Z U t Y b 3 V u T l F J T H h R e m h z R W J Y T 2 F V Y 1 o z U i 9 I e l V U e W 1 T b 0 l G V 2 F B U X p s c W Z p V m d X S m N z Q 1 l l c D Q w K 2 5 U T n J Z M i 8 4 S j d k T C 9 W V 0 k 3 d H E v S U 0 3 Z V Q 2 M H B Y Z 2 l o R F p F V 0 c v T n p U Z l E r c 0 5 q M D F z K 0 h v a W l R V 1 h Y Z l F m K 1 o 0 Y T F z W U Y 3 d z R I b D F m R U 9 V O X d k W V p l T D M 0 N V R 5 K 0 l M Q U N h d l F y M 0 Y x Q n k 4 d 2 V E Y i t 0 O U h j Q S 9 V R X N E Q k J R Q U F B Q U l B S T V 6 R D F r e X l 6 a m F J Q T R B Q U F H Z k F B Q U 5 B Q U F B Y 0 d G b l p T O X d Z V 2 R s T G 5 o d G J P M W R Y V y 9 i M W h t K z M 2 O F F W S 0 J Y T T g z e l N i S 0 p V O W h 5 d l F a S U N y Z D I w N l o z c k U z Y l d p U l J r T 2 k y M l Z X W G J j M k F 0 b W d I T E 1 E U X J s M W F E T n R R c k 1 r S 3 R F R D Z 1 V D l q M m N s V i 8 w T F B C M G 1 K N U N G R m l w U n N K N H p o U U N K N V h o N i s 1 M z J l N X o w d k Q r b U x 6 N z d W N 1 R U Z W N B Y k R 0 d H R i Y V F K T m J 6 Y W M z b z Y 3 M i s 3 d H J 6 U m Y z d D V Z T X B 2 U F h y c T R h Z T g 3 a m N 2 c k s w M m s 4 M z l B W j R k d D M r d z d L M D I r c D l s N H d l N n l 6 N D g r K y t i U k o 1 O H Z n V 2 J q T m R m d H J q U j F 6 V 2 c y W G p 4 c z c 5 e T R h Z z l 2 c 0 8 5 T m F X b H o 0 U G F I b H k 2 K z B 0 N z F E a H J Y V n B v U V k 5 U m N 2 b l R 4 Z W F l O W Y r R H h M U U J h b E c 5 c H Z j c S 9 X U k J v c E 5 s W V k 5 d W J q V T F 1 a C s r N n p u Z F J i S W 9 k Y 0 x 4 a m E y Z m d k a n F p b 2 E 0 a E F 3 S m t q a m R m b D V z e D I y e E F 2 b m w 1 b 2 t O W D d K d n V v Y 2 Y 2 c 2 R X M 2 Q 1 Z 0 Q r T E Z J M k x 5 V z J D S 1 B G V j B R M X A w Z H p 4 M n N k d H I 3 U G R G L 1 l U c X d 0 O U h 1 Z E R i Y 1 F k Z j I y T m J O U W J 2 b m J U b m V Z Y i t 4 M G Z Z O G Q r d k F j V H h 4 W m M r U F A x N G J m M X l 6 Z D I 3 c 0 Q 5 e k Q z c T c 0 S 3 B 6 R 3 J o Z X d F W k Q r W W w 4 c z V 1 Z V h l M j M y c 2 R 0 d E 5 x N D R l O T V W Z T d E Z j V n U E t C O H J 0 V D M 1 O W l U Z W E z T E R t c 2 0 1 M E o 3 Y X d Y b T R m T 0 Y w N T R w Z z N z Z H U 5 M T k w M 3 V Z T W J 6 K z N 0 c 1 d z V k g r V 2 9 Q N 2 M 3 c 0 4 5 c y t r M W F i c 2 N k Q 0 M r R l Z t U U R 2 Z z J Q V F c 4 N 2 I 4 V T N i U j N Z Z l d l O G J W b H N a S j R W b T N s U E F N S k I x T D N r Z E d 5 d j V m W j Z 3 d T M 4 N U F P N 0 4 5 e G p Q c D R J S 3 o w Y V U v b z R v S 2 h w Y U l a S j A w S 0 t h a X h v N G 1 H M V B I R U s w U 2 M 1 b 3 B Q e E R U R 1 A 4 T W h v W D J u M y 9 B U G w 1 M W Z D N 2 1 C d T l D V S t y a 0 Z j T m Y z a l c z Y W Z m e G Y 3 K 0 x i b m V y d X J n N E g 3 c G 5 B Q 0 M v Z X Q 5 d T h j d j c w d 3 o 4 N 2 5 1 M l h M N 2 J S M 1 d S Z m t L S X d I U k Z 3 S U 0 v b l U z c D d B c j d 5 Z 2 9 I S H c w Z S 9 t O H N U V k 1 j Z X l n V k s 3 R n d F T l J q M E 1 v W W J I V H R i V j d p V W F O W W 1 C b k N X Q X M x e k 1 6 N 3 Z X Y 1 h k d U 5 Q Z 2 4 y W n N 4 a X l n d m N K c 0 J p N 3 Z S d j F L a z h 4 O F d 2 T T R l K y s 1 Z m R P d k F I d G c 3 b m p O b 1 h I N V Z k S E h E N 3 J Z N 0 4 x Z W F v N S 9 1 U G Z 6 e C 9 x T 1 A v L 1 R v K z c 4 R U x 1 Y m c 4 T T A v R l Z o Y n V 4 R n M y U l A v d U 5 G T l p u T i 9 Z U G N Q Q X F P Q 0 I z a k F z b D V 0 O W J s e n V U R T l l U 3 d J a j J Y T 3 V O e m I z V 2 d Q a H A 3 d k R l b j V m c i t 4 S 1 E 5 c 3 Z T c X Y z Z X N I S D Q v d j N q N z U 4 c W V M e T E 2 Z i t h N 1 A v N U 5 0 b G t Q b m h a d X V P R z g 0 b l h Y Y n M 1 b m g z e m h 1 M S 9 F R 2 J X Y 1 l m c j d a Y U h Y Y 2 9 i T X J 6 M 0 R W Z m N Q W m R p O W R G T U 8 0 a E M x T m g 5 a U l q N l l Z e k N Y T 3 N O a W t J R E d V Z 1 k z V z R X R E N X S m F 0 T k Z P c n N o Z F F J e F l 4 N H k z W E J O d H l O Q 2 V G b 0 N Y T 3 F H N j N M b 3 l t T k Z 3 T 0 8 3 M G M r R 2 Y 4 V W J o T l F H V E x 1 O W t S a E F W M E F R V H h u Y 2 V v d 0 l M b 2 5 j T W 9 k Z E 5 y c 0 9 H a X l O U U 1 m b k h Y T 2 N N U X p a U 3 F 4 T E F 0 O X h 1 S W F p W U k 5 b E 9 O b U d L L 3 o z R l h H U 1 Z z R E x p b U F v U T R v L 0 9 U Q W h s U D N r R k F w c k x 6 b 2 0 4 U j N z U j Z W Y n d K Z F k z U X h Q R D V 3 T F p N e l N S M E J 0 N 0 V 1 b G t U N T l q T F M w U k Q w T k t O a 0 N L V k h J b 1 J y a m 4 w d k h D b 0 F U U U x F S 2 p r U G N q Q W J 1 R z h E S n B s Y V N u R m x H U l F D a l d F V E R X R E 1 s d 2 5 F c D Z X U k x 5 e W t h U l B W Y X Q 1 Y 0 N m Q n B r Y j V O W E 5 1 a E V U R E p F S 2 Q x R 0 x 3 T W V W d V l r Q U 5 V a m l G T 2 h I T l M 1 M D Z D c W p 6 N n R Y W m V S U G 9 q U E Z S V 3 I 1 S k x R M F l a Q W J l T E V D Y U t E Z H B G b U Z H e V J Z M F l B d E 0 r R S t N T G Z L e F p Z Z 3 R k c k d I Z l d j Z 3 Z l W l B v O G I 3 a X N H T 0 1 K b U Y x R k p q Q l d r V 3 N v e G s v Q V l X Z U Y 5 R F N 3 Q W l M V G x m a 1 B B R n l 0 R U x t d W R F U V F J R E l J W U J m d z U 4 W F U 1 N U o 4 T W Z B Q l p B M E V l S H h T Q X A w R E V S c m 8 y T m p 2 T 1 d L N n d M W n Q w K 1 l C S F V j N G J E a k x B b m N 3 O T d B M k V O d 0 R y c 3 F 3 L z d K U X c w Q k N o U 3 h 6 M V J 1 N z F v M k p 0 V W F l W j B 3 d D V r U 2 d T c k N I d X J r c k J I S n R K d 1 F x S j l 0 a W V X W n M w N T Z z R z V q S H B Z T X V w W n B L a E R G Z W x h T W s x V 3 h 2 c 1 M w S X Z Z Q 0 5 w R 0 0 3 V F V m a X l w a k t 6 N i t i e V J p S m U x M U R h d D F E Y n J x V z B L N T J V e E l M S 2 N D V 2 h t W E d Y R 2 F N U T Z Z V k 4 3 U D B X e k 5 K S 0 p S a j d Q e l F G S E F P Y 0 9 S N E 1 4 e D d 4 e n J 5 Y 1 R q c W x R V W 9 l b m V y W l R D T k 5 U b 0 R R R G t r N F p T Q V p o d V d V b F F L S n p U K 2 N J d j Z w N k Z y U G 9 k S z Z p Y k c 3 c F R L V n o y Q 0 N j b E V 1 b m M 4 Q 3 N K T 3 d w S W d L d z Z x S W 4 0 R n B Y N j B j a T Z z M j V w W F B K Z W 4 z U l p D N X B v W E F x b H p B e E 5 a R l Q z N S 9 J U 3 V Q S z M 1 a U l h d z h G T 0 N 3 V m h G b m F H S U 9 V R 0 N K V D R v V T B n c X B K N H F B K 2 R 4 Q l N u Z F p K M 0 Z 4 Q W 1 B b 2 h D T F Y w R 0 9 Z R m t j c k l O Q m l w M m t 3 R G t y S 3 p D N F F T b T M 5 W W x V Q 3 B t d m x R S n B U W W F O W G x p W V Z D e W R D U z k w e U x J a 2 x o W X h x U U Z F M m 0 0 V W p W M D h Y Q m l C K 1 p Y Z H Z P Q 3 l N O G Z 4 Z 2 h n O C 9 j Y W h n d E R r Y k s 2 Q 3 l J b y t J d 0 t v N m l V d 1 l S e G x P b V Z u b E J W R T F K S V J O R U J I T E E x e U J h S U l p c X l P d G 1 T T 3 R t e U 9 w T 0 9 h b W p C c W 1 t T m d m b l g 2 U 2 c x S 2 l M R k F z R 1 V r Y V Z J b S t K d X l p S U N s Y 1 l U c l h B W U 9 p a 2 1 n S U R x c W p B Q U d U Z F h Y b V h D S 0 1 h U U N v Q W d i S z E 3 U 0 t w V 0 5 F e W 4 4 c E U w V H J m K 1 o x W U V R d U Z V Q X Z 2 S T A w Z 0 V W R 0 4 r c n V a Z E Z S U 2 4 w Q V Y x U 2 V 5 a 0 V q T X V 0 U T N G e V R X R T Z 0 e U l L S z B t d X F F R G t J U T J l M 2 U 1 V j N I V G t F U W 9 w Y U d j U l J H Z E d J W m V i R 2 4 1 b k p B Q 0 J n U k R F M E 5 l d F J z T U V 1 N z d C a C t a M U d H U F l F R 2 R r Q V E 5 c 1 F 4 c 1 Z 6 K 3 Z U e T J P L 1 V H Y 0 c 3 V W d l Q 3 M 0 M l h t N W R m d T h 6 Q 0 w r Q n p C Q 2 U 0 e T A 2 a 0 x B Y j V 3 T 2 N Q d F J a Z n J L e T Z 2 M k 5 K O C 9 r a U V I N X Z q U m Z y V G w r V G p 4 S U w 4 e U R K N 1 h i W E 1 m c 0 9 4 d m N P Q n c 1 b n A 1 S 3 Z 2 V C s 1 O W R 2 T G h P N l A z N 3 h 3 O S t P T G h 2 M z U v O H Z Y Z F l n d n d P Z k c 5 T H I 1 S j d p T V h n Q T d a T D Q 1 e m 9 I a m V w Z T M y a G d k d F p w a 3 Z B e G N O a 0 R 3 d 3 V q Z V R M M E d j T D V F Y 1 p T S 0 h V a U 1 o M W V u N T B o Y U V E S T V l Z m l 6 T l l V T 2 R 0 L 2 d V T U E 0 M 0 1 K N D l 3 R W t i M H J h Z 1 h F V F l 4 Q l Z F e n d 3 a E 1 r b E l 2 W W 1 6 d D l M U E p a a V h G M l l o e F J H S G h D Y k h I Q n p y Z T V Z R D Z P U 3 l H e k R 1 d T d J U G 9 0 U F l Z c 0 x n T D A 0 e D R u M W 9 U Y j N 3 Z G Z W W n g 1 M l B E b D d h N E N z c 3 F F Y 3 U 4 W E J r O X F C b G V u a E 5 m Z W F X O G p 6 c l U 1 M l Z P b U M 1 S T M 1 V m V l Y T F x U m Z T b W 5 y R X V o b 2 R S V 1 U r W m F G S z h M e j I 1 U z U v S n R 3 Z G h q d k d N a D d t c X J I b n Y r W F Q w O F B v c z l k b T l O b H J I S C 8 y b W 9 0 d z l O b H J u O E Q 4 Z n F p e U F 6 a V p I V E R y N 1 o y V T l B Q l l N S z V V R 0 d q b W h G W k J 5 b W J n Y V N V a n V U S 3 R i S j Z 0 b E 9 p R U p 1 Z l R m a G h Q e X d z L 3 l G Z G R D c D Z l S U F D U 1 N C Q W d u b l M 3 U l p N N X N 2 U T V u T 2 J 5 O U F T Q n h R V m U z Q 0 4 5 V 0 p V M y t I W X o 4 Z 1 l 3 U T k 0 U T R O b F B I S X F u Q 2 R G V m V O d n V 4 Q m F S V E V Z U 0 N k M j h V S F F p b F V n T T F N e W V N e X V R b 0 Z Y c G V Y c E t r T k 9 B Q U g r Y U 9 F V n N x S y t n Y l B 2 M E N 5 Z 3 d O O H Z K M E d E a T R H e U t w a E d L T n V J T V R l T U 1 i V X d s Y U p 5 W G 9 L R m d n a X l D N X B P T k 5 J T D J I M 2 1 w Q 2 J v b 1 F V T U t z Z 2 t h O E t k T m E 0 Y k 9 5 O U N y S G 9 Q c j Y 0 Z G V k R z R u W j N X a n J 6 N D l m d n Z m b F p J M k 9 V V j J o a k h 0 T H N 6 T z Z R W n F k b D R N T z R j M 1 c 1 b n V a N U t 6 Y m l W Z T B v Q T B h N E l s Q 0 R 1 Q 3 B t W F B R R l d N U E U x d U J t Z V J p b 0 Z G N G s 0 R z V 1 U 2 J N S m l h c G x F e E F J c D N E N X o 5 Z D E 5 V V R M N 2 R B S n g 4 U k V k Z i 9 t M T A 2 e i t q M j N l U G Z y e k R p S G o w N m J z b G 1 C Y 2 1 t T m R L c E 1 2 Q V l P b X l k U U Z B d 0 g 0 U i t 5 W H M x e W h J M E k w W F h Q K 2 l x K 1 Z x Q W V B e V h K M X F R Q k J C Q 2 E 0 d D J 6 N F h W e X Z 1 K 0 R C U G M 3 R G 0 5 c l N 5 b n d X Z G 5 Y b X Q r Y V N G e k V O Y W p J a X l 3 S m l 5 R 0 h G a G d k T 0 V C W U N j d 2 d K T W 4 r R l N o U V Z i O G t F b z V l M V B G R G k 2 R n B Z c 1 l U R n c z T W x S W W J H d 2 x 1 T G h X b G Y 0 e D B h M z V i b 0 R O b y t 6 d l l p c 0 h O L z U z L 0 g 3 O T Z x V U Z R Q V R z Z 0 t a c E t D a V Z a Z z V 5 W W l F Y T V t Q 1 R L c U J X a 1 l x O H R Y a k p D T W t k M 2 t m V z N H S 2 k 1 Z j N N W E 5 h Q 3 N 2 N V Q 5 a W V K U 0 U 1 S D l V a k F C T E t F c T B l R 1 N s T E x 1 c l N r V 0 w y Y 2 5 u M y t P N 3 R o L 2 Z m b V h V T l F I c W R D T k J U c k J O S m J K W V J q V l F E Z F o x b 0 l Y V W l Z T 1 J N N T F H e W 1 C e k 4 1 c W 1 C V X J O N W d r R m R K c 3 F U e m N k O U h L c 1 N F U z N 4 Z 3 N v N m 1 S L 1 Q 3 T W 1 0 Y j B 0 U X E 1 b W c x b U l Q V G N 3 d E 5 V Z W d Y R E U r d F g y Z G 1 G Z m p x c 2 N w T D d j V 2 9 n Z E d Y Z H V w M V d E Z W F 2 R G Q v N n R V Q T Z q W G F s Q 3 J 3 W k 9 s Q m p C d n N i K 1 V H b E F k S 3 Q 0 K 1 d P d E J y U W V W N n N H a l R 6 N n Z W Q S t L d l R l M D F v T m F E O D Y v S H F D Y 2 V v Q V Q 2 M T N p Z W 1 E c X F j K 1 B V Y V I 2 N D B X d E I w b k 5 6 V n h U Q k d H O X B D a E x E M G I v L 0 t q a W d o R k 1 Q S l o z T 3 B J Z z B G Z E N F b E x i M T V K U W p h c 2 V K M G t n Q z V F R W l 1 c m x R T F V r T E V J U 0 t x N G F G Y j A 5 V z B 0 Q 0 x R b m 5 Y U k x 5 M 2 x N d U p 3 a 1 d x d T h w M T V L d 0 F F b W 9 1 b k I w U m 0 0 c j E 1 S l F T O E x D S k N I d m J X V 1 d N T W x G a H F t Y V l P a n B t b U R B K 2 o 1 Q 2 p w V 2 R N T z d p c U N T d 3 V W Y k t u M k 9 1 S l V G S X d 2 d D N U b T U 5 K y 9 N U D c 3 R z V B d n V m e W N Q b 2 t 3 K 1 A 3 O T Z l W F N S Q V l s a 2 5 P a U 4 z b X l V Z X k 2 e n d U R F Z R e T B S R n Z u c U 1 k Q U x s Z n J x c 2 5 F N F F Y T j l 4 c n B W a V F i Y 1 k 1 c X d V W i t R K 2 R L M F V 0 V k l z V W l u Q 1 c 5 R W J I Z G Y y M n I z O X R C Z G N t R G p 4 S W x O V G J w R W t o a T J x W V F w U 3 F r e n l 6 N G d V b H d w U T d C V 3 l P S H h 2 N 0 k 2 M X U 4 a k h 5 V G d K e W p Q c n V y M U h j Q l c 2 Q W Z s c k Y y U G l E Q 1 p k R G 5 C N j F X b m F h N j h Y L 3 Z K W U 9 O d k x Z M m Z S a T J 2 a V p j b 3 M 2 c D F C N U N W R H g z Z S t Q b n J 3 e G V q a m 4 w W m Y z U 3 F t S G N 2 e F Y 4 T n V 1 M U k x O E F X Q X B X L 0 x 2 Q n k y b E d K S V p K W l F q S F F E e U l 6 V W h n c 3 p m d G 4 y c C 9 u M G 1 E S C t 1 d D R l c 0 l o a V l 5 d j d s R U x O M V Q 5 V m h t a G V j b V p 3 a D F u a 2 J E R C t w V W J p V H d M N 2 p 4 R V F x R m w w b H Z 2 Q 1 R 6 S T d B e E 1 s Y n J 0 R T J W b T N V d F A 2 S j V t Z H U 3 M D F l K 2 k 4 Z H M z d U h E c V N p M T h i d m Y x R F N U N E 9 Y O V Y 5 N m 1 3 c 2 9 G a U d q V k 1 O M U d 4 O H F t e k 0 v N j V E T G p i b W Z 3 V E N 4 U E Z G N W h C T 2 t v T n B X Q n E w V X J K b H B K c 2 F R c l B j b F M x S X l H R T V J T 1 F Q W V B H Z m V B S G t I S k I w N H h W N z B C Z E R 3 Q V h O R k F Q U U V O O V h k M z k 3 T 1 B R Q 3 B D c 0 h q Q i t Q a k 5 p Q T Z X U n l 3 S 0 J s Y U J C W U t k T W J m V 1 k r W j R F N E Q w T G 5 m M F Y 3 V V l R K z l I Y W Z l Y V p y O T U v d W V C Z G U z R 0 x R N y s z L 0 9 w Y U N Q N z N 2 W G Z q N W g v Y 2 V m d l B 1 M F h k L 2 x p O E l P d m 5 v a j h m M 1 A y R D U r T W s v U G 4 5 M C t 3 T 3 B C R W N Q M 2 1 a Y l J M T 2 U z W F d P Z n Z 6 N z B Z U H Z S d m Y r Y 1 B U O W Y 5 b n h v N y 9 l W n d m S V Y w Q V U x b 3 N G Y W t C Q U F D V l V J T X N F Q 0 J j Y n p F a m t w U T A 4 a V V x d 3 Z N b T Z l Z W x Y d n d C U V N 3 T U V G Q U F B Q U F n Q W p u T V B X V V N t c n R s N k F n Q U F q Z 2 9 B Q U J V Q U F B Q n l a V 3 h 6 T D N C a F o y V m Z a b T l 5 Y l d G M G N 5 N T R i V 3 l 0 b H M y T z B 6 Q V F 4 K z l J d k l Q b F B X L 3 J m T n F X R W x a c 2 9 k S k t T S 0 J 0 K 2 J o R 3 J k d G F t N C t x M j B X V U 9 3 L 0 F l Z D h C S G d E Q j J 5 Q 3 h i N E d k e E h V U 0 9 0 M H M 0 R n l T V V g 1 L 2 p 6 M 2 p H V W R u S D d J V X Z S Z W J h M W 5 r T V h Z R 0 J D T 1 J 6 N H E 1 e k p j e G Z q M G R u e k o 4 O X V U e G 8 y a G N i T E p r c T k 2 U U d 0 R 2 9 T S X Z O Z G Y x b E x l a m l Y W X h k e G p G N k U r T 1 R S V D N 3 R V B y U n h X a T Z F c G t v Y l d y M m 5 s e k k y c H h y T 0 Z J T 2 l Q T 0 k r d 2 M z b G Z t M k 1 i S E Q 5 W V B S c F Z p b z d 5 T m F M b l V B T G M 5 b 2 V V U S 9 2 Y l J D U U N z M F d u N m d u e j V h a k x T M V B L T j E 2 Z 1 p H T F h D c E x 4 e W p G Z 2 p t S D l s c 0 h y U U Y v Y j N L a k 0 r U G N i U V R Y R 0 t q b E N 3 Q 2 Z 3 O U d 3 M V k y U l d P W n B 1 T n M y O G 9 1 Y m F 0 a n I 2 S X o z Y T F G a k N k R k t 1 Y 1 l s Z k R G c 3 l v d G h v Y 2 h T a 0 Z J N 1 Q w Q U 1 R Z U V H Q U V o R D R a Y 0 N P S U V o a m d J a F N D a 1 F n W k J E S V l v Q U t r c 2 h p Q j l v b X d Z T z R H T F h z a G N k Q U 9 w Y m J V c l N 2 V 3 R r T X R W Z G Y 0 M F h B V 2 s 0 M G V E Y 0 N 5 a G p z a G x j W k 5 Y W m N y d m g v T W V P R 2 N R e m 5 5 T G V 3 M U N S U n d n S 0 c r d D B F N m 9 j U D N Y S 0 Z u S H V M V D I 4 c C t 5 b G d Q L 0 x F Z X N u S C t Q M 1 B O O H J 0 V l k r V G F S S D B W N z A w T G V 5 S U p P M U t Q U k t 0 b D B z M E R i Y W k 5 V W R h a 0 U x V 2 F O a z B 5 b U 8 1 V m 1 N c H Z j N U o z S 3 N r Y 1 l P N E Q 4 L 1 B I b D E v Z X Z k N 2 V m N 3 I 1 O W h r R H V H M U R Y b 2 9 N a 3 F v d l Z T V j I 4 Q V N Y c V B s Z 0 p u V j h a e T h I d V p y U T k 0 b G p 0 U W N C M G o z e k F J a j N W R 2 d 5 d W 5 k e n V V b E d k c j Z O T z N 1 T l N Z R F V I T E t D U U h M V H Z k c m Y 4 L 2 k 0 Z G p 3 Q 3 p M c k g v d H N 4 O W Z y a m t y e l Z W T j J z b m Z I U 2 V G c k 9 y N 2 d r b 2 p Y V X l x V 2 1 m c G 5 L W j Y w T T F C S D V p c W 9 O T j F 2 c H M 2 Y n d n Z T h L Q m l m Q X d B Y z l C U F d B T 3 I x b m x 1 O H V K W G l W T D h Y S z l W Z m Z I c H E 2 M m 9 x c E g 2 T 0 U w c m l 6 U n N J V 2 9 4 b U h 1 b H I 4 Q l V F c 0 R C Q l F B Q U F B S U F J N X p E M W t r O E 5 2 N E 9 n Q U F B R G 9 B Q U F B U 0 F B Q U F j b V Z z Y 3 k 5 d 1 l X Z G x Y M 0 p s Y k h N d W V H M X N z N 0 d 2 e U 0 x U k t F c 3 R L c z d N e j d O V k 1 0 U X p V R k p J e l V 2 T 1 Q 4 b k 1 T N 2 R W S 2 k x S j A 3 V l F z c m Z q N W J J S l N z M U p M Q U d x S 2 M 3 S U x D a l d C N G 9 B Q U Z C T E F 3 U V V B Q U F B Q 0 F D T 2 N 3 O V p q Z k J B S n k w R U F B R F l P d 0 F B Q 1 F B Q U F I U m 9 a V z F s T G 5 o d G J P M W J 6 V z d U U U J D K 0 k v R U 9 s c m 5 B Q V d 6 S H p r O G x o N m 9 0 a l Z T c F J k Q k V j R j d i N j J S V n h 4 d l p E b T I 1 O H d D Y 3 V T S n h n d 2 R B O E R a S T h C Y n N y c j F 4 b W 5 p T l c 5 c k V U V F l u W j J a M l p t Z m 0 y N T F a L z l p N 0 Y r T k F l U W V q R 0 9 H d 3 F 4 c l B k R l d C b 1 l z O U Z B N j c 2 a l R 4 b j N i V T N l Y 1 B I O W l E R V J 6 R G 1 G d 3 A 1 S m Y r V T Q 1 Z W R G V 0 x E R G d G S 0 h U d 2 V W Y 2 w x e S 9 C R 0 h i V l F 5 O E M 1 N n B 5 N l B 2 U V R T Z z l H N W d Q U H N B Q m p w Z 0 d r d y 9 h Q z R j d 2 1 K Z G s w a 3 l 3 N 3 p L R G U 2 N E x 3 O F R R d S t v a n k z U G J q c X R t c E R h b E 9 N R H p k R T V w R W t y T G F W d E 9 t M U 5 N U W 5 I Z E 5 u U m 1 N Z z F D Y W J v N 2 5 1 O X p T b 3 R R L 0 E 2 Q U J 1 Q V V p M U N n M z J v M V R V N 3 B F S X F 1 Q T c 5 c G N Z c E I 5 Y 0 N P b G V 2 W m 9 Y c k 1 U b k 5 I V j d W N T E 3 W G M 5 N l d J c E 1 H Y U J Y V S t r S X N 4 T 1 F H V F Z I c U J 3 W m o 5 R V p q Q U h v N 0 d J R k Z l V D V G N 2 R n T G l z N j c 2 M U Z o V U 1 4 d l J R M E d R R F J o Y 1 R v a l Z Q Z z Z R S n h M U H M 2 T G s z a E R v a 0 R t L 2 9 X N W 5 2 e X V P W H h t c j V m W k V J c 2 N v a E t V U 0 0 2 b T N F Q T F I Q 2 J W c 0 N p M 2 1 L b 2 5 o c W k 3 K 3 I 1 d X B x O X l x T U J h b G 5 0 c m F Y R E x Y b k 9 1 M T V y W l J I d V p U U E E z c G p r V k Z y W l h B b 0 t F c U F 4 U 1 N y Y T F G d G o v b 3 o y S W p 3 Y k Y 2 Y 0 J n e T R 4 b G Z a a n h Y S 1 R P K 3 l j V y t k Z 1 Z o Y S 9 1 Q 0 s w R 2 9 O e X B r c X R r S W 1 l c n F Y c 3 B V c D B G S U M y R k g 1 N V Z R Z H d 6 T F M y T m p t c k R 0 T i t C T z N T Q X d Y d 0 0 2 L z B i T E s 1 Q W t N Q X J a K 2 J z a H o 1 T F h R N W N 3 O V h K c F o r e j d F d n d L e U Q 4 Q U V 5 c k o x b G Y x S m J p Y U p i W H B Q Z n V 0 N X J y Q 0 1 V c m 1 X d V o 2 V 1 Z y b X V 0 Y T V y b E J B N 3 l 6 W D g y M l V 1 Q 1 Z r N G 9 l a H R 4 Z E Y r R n p w b y 9 l U W 5 0 U F p v T 1 o y V l g 5 Y k V 6 M 0 1 z U T l R N U F h d z J v T 2 V v M 0 F F S T V T S T F 2 b W F U N G 1 3 V 2 M 5 V D R o c W Z H e l N N e m R 6 S T d 2 R X R C W G x Y b W Z N b E F J U X F O e D R B d G x a U 2 Q r e j l x Z U 5 z U m s z Y T h E d V h O V W N a N D I 4 c E F P U T J 3 L 2 t T Q U V L V k d 3 O E F X e X V w S l h h Z j B I Q W t Y M 0 p i M D B 0 d W k 0 Z 2 g 0 Z m F J d m 5 h c k p 1 Q m g v Q z N k U F d w M 3 B w V m 9 L U S 9 P R n R R Y U N Z S H k 0 R W d J c k I 4 Q 2 h D Z H V L d X d C d k V p W U o z R 1 I y a G x Y T k s y Y l p k M 1 d 5 a F R m e E 9 x c z Z U T 3 Y z Z l R K e W F 4 d U 1 x c 0 R S M n B H W j c v V l J m c C s 1 W m R w M 0 F m d V d j V l h t O F d U b i t N c z d p U E 1 3 R E N p M 1 p t e W Z 6 Y n N v Z V F F M C 8 y U m 5 D a j R S Y 0 d u U W t 1 Y l Z m c X R F T F d 5 O E t Y U X I 1 O W Z m L y 8 0 O X V m V G h 6 L 2 Z Q e X F Q Z j M z K z h t V H B z N k V l R H B Q M F M 2 c m p 1 S E Q z e k F V V W R z b W V 5 e G t k V m V r R l l N a F F T O G 5 M O W 9 x a l Z L e k 5 1 b F Z 0 T 3 R l b T E w O W J Z M n M 4 d l l F M j B 1 d 0 k w S m d o b j B K O E N m Z X N 1 b G Y 2 U k 8 0 Q W g x e D l r U i t V e m J v Q n B a O W N C c E E r Z G l h N 0 N X a 0 p R e G p I a T J 0 U l B N b 3 c 3 b W F Z c l l u b m 4 3 Y X h Z d G N H Z U l K Y 3 B Z Z m l F W T B T d F l U R 2 1 j M 2 N m T 0 U 4 M D V H W m V D N W R K a n l M M 2 8 x b F R t R U F F b 1 R E Z U l R b X l p d V F q R 2 p p R 1 p L N G Z W M H d n M z I 2 b D R M b 2 t n c z J S S U w 5 N l h n O E w 5 Z H N D Z k l F Z 2 d C U E V 5 N W 4 2 c 1 d 2 a m R x O U F K T X B r e U 4 y Y V p C T D U z S W x N Z 1 g 1 e U J y W n B T e G 5 p N E 1 4 T T N K R 0 l 2 K 3 l L M X A 1 L 2 d K U V N 3 T U V G Q U F B Q U F n Q W p u T V B X U U F B Q U F B Q 0 F B Q U F B Q U F B Q U E w Q U F B Q j B h S F Z 0 W W 0 1 a G F X d 3 V j R z V u Q X d C U V N 3 R U N G Q U 1 V Q U F B Q U N B Q 0 9 j d z l a Y k 9 n O W g 4 U U J B Q U J C Q k F B Q U R B Q U p B Q U F B Q U F B Q U F B Q U F 0 b 0 V B Q U F B Q V p H O W p k V z F s Y m 5 R d W V H M X N W V l F G Q U F j T W 9 M M W 1 V R X N C Q W h R R E Z B Q U F B Q W d B Y l h B U F d k d X V l Z 2 5 v R H d B Q U 5 C S U F B Q W d B Q 1 F B Q U F B Q U F B Q U F B Q U x h Q j d n R U F B R z F 0 T G 1 K c m F Y Z H B W V l F G Q U F j d m 1 y M W 1 V R X N C Q W h R R E Z B Q U F B Q W d B a m 5 N U F d m e S t h M z l n Q k F B Q T N 3 Z 0 F B Q T h B Q 1 F B Q U F B Q U F B Q U F B Q U x h Q i 9 C R U F B R z F 0 Y 0 d G b l p T O X d Z V 2 R s T G 1 K c G J s V l V C U U F I R E t D O V p s Q k x B U U l V Q X h R Q U F B Q U l B S T V 6 R D F r e X l 6 a m F J Q T R B Q U F H Z k F B Q U 5 B Q W t B Q U F B Q U F B Q U F B Q U M y Z 1 l r V 0 F B Q n d Z V 2 R s T D N C a F o y V X V l R z F z V l Z R R k F B Y 0 1 v T D F t V U V z Q k F o U U R G Q U F B Q U F n Q W p u T V B X V V N t c n R s N k F n Q U F q Z 2 9 B Q U J V Q U N R Q U F B Q U F B Q U F B Q U F M Y U I x Q 1 F B Q U h K b G J I T X Z j R 0 Z u W l Y 5 b W I z S n R Z W F J 6 T G 5 o d G J G V l V C U U F I R E t D O V p s Q k x B U U l V Q X h R Q U F B Q U l B S T V 6 R D F r a z h O d j R P Z 0 F B Q U R v Q U F B Q V N B Q W t B Q U F B Q U F B Q U F B Q U M y Z 1 l F b k F B Q n l a V 3 h 6 T D N C a F o y V m Z j b V Z z Y 3 k 1 N G J X e F Z W Q V V B Q n d 5 Z 3 Z X W l F T d 0 V D R k F N V U F B Q U F D Q U N P Y 3 c 5 W m p m Q k F K e T B F Q U F E W U 9 3 Q U F D U U F K Q U F B Q U F B Q U F B Q U F B d G 9 I c k p 3 Q U F k R 2 h s Y l d V d W V H M X N W V l F G Q U F j T W 9 M M W 1 V R X N C Q W h R R E Z B Q U F B Q W d B a m 5 N U F d R Q U F B Q U F D Q U F B Q U F B Q U F B Q T B B Q 1 F B Q U F B Q U F B Q U F B Q U x h Q l B 5 d 0 F B S F J v Z F c x a W J t R n B i Q z V 3 Y m 1 k V l Z B V U F C d 3 l n d l d a U V N 3 V U d B Q U F B Q U F n Q U N B Q W x B Z 0 F B Y k N 3 Q U F B Q U E i L A o J I k Z p b G V O Y W 1 l I i A 6 I C L l r 7 z l m 7 4 x L m V t b X g i C n 0 K " / > < / e x t o b j > < e x t o b j   n a m e = " 1 B C C 2 C 2 8 - 8 7 1 D - 4 8 C B - 8 B E 0 - 2 8 6 7 F 7 8 0 3 A D B - 3 " > < e x t o b j d a t a   t y p e = " 1 B C C 2 C 2 8 - 8 7 1 D - 4 8 C B - 8 B E 0 - 2 8 6 7 F 7 8 0 3 A D B "   d a t a = " e w o J I k Z p b G V D b 2 5 0 Z W 5 0 I i A 6 I C J V R X N E Q k J R Q U F B Q U l B S T E y R D F r N V B 1 c z V 4 d 0 V B Q U V F R U F B Q U 1 B Q U F B W k c 5 a m R X M W x i b l F 1 Z U c x c 2 Z a U m R i c H R B R U 1 m Z k k v V U 9 p S G Z z Q l F O R 0 R x N F Z 4 W X B i c V d r d D J X b W U x e k E y V T h N d V d p O U p y Q 2 l Y N k V O Z m M 0 V W N J T W V w S 3 Z V V 1 h U W j J Z O V l m S U N H W S 8 y O W 1 k b W R t a V F j U F J X N 2 R n V m d o W j M z Y m J S S G J B c G J 3 R k 5 t a W I 5 O U 1 y N X p J S G 5 6 O G N C W V B l V k l W d 0 t U M S 9 U O U x X b E h M d F M y b D d O c U l 0 b 3 d x V F B 2 M m 9 6 d W J o Z k 9 n T z N O b z B 1 a z Z m a 1 N v U T c w R W 5 I b m 9 R N U t t N E V L S F B 0 a 3 F 2 c V d 1 Z U N 4 N E N V S W l y R F l X Y m I y b 0 p Q O U M x N 3 h T d V Z V R 3 U 3 M H J U c k d B S E J u Y 1 l p b 3 p y U k 5 D b X N n b H p Y U G x m R F R F S k 9 Q M 0 k 4 R 3 I 4 a X N 0 N E l B K 0 x G R m J X M T d R R k M 0 U 2 l Y Z n d t Y V h 3 V U F O R z J r a 2 l B T m o 3 d W 9 K T 2 V B a j R C T G p J O U x L a T B H O E M 0 N X p L T 1 J k R k x k N G p h N H J Y c W t Y e j l V b m t V Z 0 N W a 0 c 2 Y T g x W W M z Y k o 5 a W 9 0 Y S 9 2 d n o r Y y t 2 b D k r d n p 3 Z F N J W n h D T n F t R z Z s R l R I d k Y 4 a D B T T 0 c x a X U z L 0 9 E W H R B O U d Q S 0 l R K 0 Q x U E t O W V k 3 c U F W V T J X N n N X S V J V c 1 Z 6 d W h j M 0 4 0 Y n B u a E V t W l R m U 3 F t S 3 N l d C 9 5 O F Z 5 U 0 5 m Y S 8 z e D d r M 0 5 p W n Z u Q n h S U 1 R a Y z E x R E E z W n U y Y U 9 n Y V J D Y n J k c G F G Z k l j S l V k R W J W a l B k N j Z Q b E Z r a n Z X Y j h 4 W U l 1 c U V K M 0 R D V X U 4 Z k M 2 R m h H M l F M M H l w d k o 0 L 1 o r b m R U d X h Y S 1 N B Y 2 l h a X R 2 Y m 4 0 S D Y r Q W R R U 3 d N R U Z B Q U F B Q W d B Y l h B U F d k d X V l Z 2 5 v R H d B Q U 5 C S U F B Q W d B Q U F C d G J T N W l h M m w z Y V R X W G h Y Y n l E T m R 0 Y 1 p j Q 0 x l N F J n a E 1 D S V l G Q U N P N G x P Q l N w U W d z d F V x S D Z 2 T D M x d j k 4 N D Q 5 e k N I S H V 2 T m R l V k N m W j c 3 T X g 1 M X J I N X V G K 2 Z s Q 1 B 2 V V E z a W Q 1 Y X l l Y 0 l I U V c y b V V L M z R Z R l h B S D J j Y n p Q Z m F 4 Z V V S a D Z P a 0 J r Z l c w Z n U 3 O G l v Z G t h d k U w W D g 0 R m 5 T e i 9 o R 0 R F N n Y 0 U G o w Z l p J N k 5 R V m x w T 3 h Z b V Q w N 2 l U T U x C Y 1 g 5 K 2 N K c E 9 W N T l x R X d r b E J D e l B s Z j V h b y t G N V p X T 1 R P R m Z a M 2 h G S W h r U F h 5 Y S t v Z W J q U W V o d W I w Y m l a U W 9 m U 1 Y 3 a H d o U 2 1 O d m x M a 1 B W Y 1 h P T U d w R l Z S Y 0 5 l b E 9 M Q n N V Q k U v T k l z a T Q z O T N R T U p E b H V s V D d o M 3 J Z W H Z E T E F n b k 5 Z N W N v b T F P R 2 t S b m p h c H J U M j F o S z c 1 a W V X a 1 l W S W p t Q 2 V M Y U V L R 3 M 2 a V l 2 M G k v S E J I M z J U R k x B W k o z M 0 F h e W 0 0 N l d w M T E y M 0 t r R 0 V y N 0 x t R V l n V k F m a 1 o 4 V 2 l S b H B h Z F A x S m k r a 3 l l Q l V V a k w r a H E 2 W T V X T m 1 E O E 9 6 U 2 V i M k U w T j V 2 N V Z Y M i t 2 Z i s 0 Y n V r O W 1 r N 1 V t M W c 5 S G 1 E c m E 1 U U J j c k J U V W 1 I d C 9 I V n R O Q k g 1 N k R Y Y X V M d U k x d m 1 E d 0 I v U n g w T F Z U Q n J M Y X l E V 2 x R Z X B V S k Q 1 c 0 4 0 K 0 t y W W Y x a D Z G a W 9 Z R D R V O H l B e U l h Z 2 x E e k l E N l d Z V G p H d l p I M z Z Z M n A v M E 1 H e n B j e H p 2 e T V m R V p R V V F m Y X Z X Q 1 N y M k R s R 3 Z j N z h C R V V u R j d Q W X N k Y U p D Z l Z h O T J S W H J 2 Q l Y 2 a 2 5 i W D R o O W U v R V F M e n g r Y k I r O G V q S F p Y e k Z 2 T W g 4 M T B 2 R W Z L c 3 V i Y W 9 q U 2 d x R U N n S D F I V V g y b 0 p 3 R E c x W H I 3 V 1 V T M W Z D S 3 g z a U J B e U x k Y 3 c r N E 9 S Z D V m U C t l Q l V p Z U d O Y m g r S 3 k v R E Z 2 W j N 2 S 0 V 5 T k 4 y e V g 2 K 0 E w U T l P d 2 1 H Z j M 2 S j B F N F U 2 b D g 5 O H p u Y n Z t Y U I r V E d u U m l k Q V N x Y U 1 r W m l i M E t O c X l z S l B k O D c r S X Z i V W M y M 0 p v a W R N N k p t c H h 1 R U U 1 R F V i Q W 8 y N z F t a j N r R k g y M 1 E 0 R X c 4 Z n Q 1 b F R l N k J v M 3 p Q d n R v V j V z a l B u M 3 N 5 V 1 d 5 R U J C N n R U O G h S U E Z V b W l p T S 9 k Z U R O N V Z i Y n h X N F B z O D N X Z D V j c W F D O G 0 r a m h s c W J B V U V o a n Q v L 3 h 2 K z R v Z k h n Z 0 I 5 O E V 4 b W 1 Z U H c y Y 2 p S e U Q y c m 9 y Z z V C Z 0 1 C T U l K S E 9 I e l p H a l R t S l p T e j g z W n B z Q 3 p P b H l l Z z F E e k l t a 2 M 4 e k c 3 U 0 h a S F B O e D R W Z V p h d n Z Y Z m F V N k Z 2 K 1 A v L 0 w v M 2 Y 4 Q m o 2 R m h O b n h 4 M G M y Z G 9 u Z 2 4 w W W V N Q 0 s 5 b l Z l c m l z Y 2 R z N 2 F p d 0 Z p W l R 5 Z j d q Z k 5 T e U F Z Q 2 k v V k 4 v M W 9 B a 0 Z 5 T m R q W m 4 v V n p N Q y t V N W 5 N Q z Z 5 c X l Q L 3 N J L 2 l R a E 5 2 Q j l u M m V U Y k F F b 2 F D V H h 3 e F J G N 0 9 5 V y 9 s R G t 1 R 1 p t Z X Z Y e W p Z K 2 V O L 0 x n Q T B 4 b G d H M z k v Y 3 B O V G d R c D V R N 1 o v T 2 I w T W p J a D J r T E Z M S F Q 2 b D Z m e k 4 x V U N r N 0 V 1 U C s 2 d D V 2 c 0 Z 0 T E d t c z h q V E h L W n N Q R F c z W m h O V E Z L W S t 0 a T V u e n V v Z H V x W X d C R T g 4 N S t 5 W m J t Z 1 J w Z l R C b 2 h M Z j N Z T H V N W j B W O G Z 1 c W s 5 M 0 p 1 S m h P e G p m K 0 w w T z Z S N H c 2 M F N q T n Z v S l l i Y i t Y V H N U R H J v d C s 1 N k g x d 2 l K U 1 J s b j l W T m 5 q T l F L Z D Z X b X d T Z j U 3 T n h h N l Z s R H p u a l h 6 b 0 t u T k o 0 N 2 V k e W F u Z 1 B K c n B w L 0 d t e m F P O U V a a H F H U W h a N T N H O V p Y U i s y R m 9 s e j Z o a 0 h U R 3 l q V k V K R E l N a G x 3 N m Z W Y k s 1 d U F 3 T 0 J 2 L 3 p a b n d k R n Z Q Y i t l N T h 0 O T N r Q m p y S D h X T 3 R Z O W F L Q j V w b E Y 0 W H B E R z B 0 K 1 J h N F h x Y 0 h V W V h k R D h m V 1 h B N W h z e W 5 X N 2 d 0 K 0 5 P e G x j R H F K Q n V a b F F 4 V V g x K 1 V 2 R l R t c X R D b 1 Q r c 0 d 0 N z F P N n E 0 U 1 E 1 Z i 9 4 L 3 N S Z D J 6 Q W s z T n I x e G s 0 a T E 0 N X F m Z 0 R K b U 9 Q Y k x T V X B 6 Z j V h Q 0 N w a E Z 2 d 0 R a R G t a N m h G c U R 3 Q T A 0 V G R v Y l l w M X Y y O F J h a D h N a T h Y V m h S W E Y w M 0 5 M M U 0 x Q j g 4 b T J m Y k k 4 d F F E N U 8 v d k c v T T h p Q j J i U T R H S H l 3 O G g 5 K 2 p M S W M 4 U E h 4 W W x o U k Z M Z 1 R j Z k l R Y W J X e E d 1 U U g w M F J B Q W J N R n R p a U x s Y V N R U E 0 z Y U 5 E c H N Y M E g 3 S V F 6 b n B m e l Z Y d j F S T 0 E 0 T G h Y U W 1 y L 3 E 0 c V J 2 c G 1 B Q k 5 w U H k z R 1 E w M 2 9 C V T B I e j l y c 2 9 E M F F 2 V H c 4 M 1 J m T k V w U G U 0 M W F V W i t K Z W U v U 1 M x U 0 d o V V F s U 2 t U T W l J W j N n c m h l Q k d C Y S 9 2 Y 3 Y 1 M D R Z W F p k Y W V h N 0 1 5 a F d m b E t Q d l V U Q k V v M m R J e X B m U H N h a 2 9 H W U U 4 K 2 N 0 N j J a M 3 h o d V J F N 3 Z w b F l r Q W R j R G E z Y W Q 2 d m h W S W 9 L Y U E 0 V 2 R P d 1 V D e E d v V j R U e D F l U l J X b z Z G U n d y b l l U M H p P R 0 1 Q U l p x T H d K T 3 A x M k 1 4 d z Z W S 1 N R U E J F R l V I T k J a N j l O d G d h Z n d S e G N w Z l Q 0 c 1 V w N V h K c z h B b U U x M E 9 Q M k Z o V U U z Z z V T V E R n d 2 9 z b 1 V M Z m J M a l Z 3 a z k 5 Z l l r e m p x K y 8 y Z W V x O G F a T 2 R Q Y T U 1 N 2 R t R G R P e W 5 s e n R X Q m d K U z J D K y t Z V j J J N C t s T W J 2 R m 5 v Y U J l K z M 1 S G R V N X Z D a E o v a j g v W T R S V 0 R Y a E x J a 1 A r d m E 0 b 3 l S R 3 h y Z U h t T S 9 F Z G 9 s S H Z I T z B 1 R z J k N U p C Q k t H Z F U 3 Y T M 4 d H R w a D B L V 1 A 1 Q j Q 3 K 2 N s R U h a R U 9 y W E R q T C 8 4 N 1 R w N G k 0 S 1 N k b V R F Z z Q 0 M j d L W l Z K Q y s v W T l p R T V t a G N N Z y t W O T F X U U 1 H R 2 p J a 2 N z b U x 1 V W 1 u b V N l a 0 J H O X Q x c F J u V X p q a 3 V 4 U 2 R K Y 2 5 I U G 1 N c U R G V z F C N X p p S 3 Z u a m l M c n p t Z k 4 1 d 0 p T Q U l U b k x q Z W Z j b 0 V R c V d k N l N X W l F Q Q T h p V k V J U 3 p 6 S z F h b D Z 2 Z 3 p 3 Q m Q 3 S 1 k v O G Q 2 K 1 p v W n F a Z l V r T W d h N F N q a m d a Q n I 5 M j h Y R V p k W T J Q M E 5 G Q z l 5 N k N V Y V F X Z E R R Z 2 Z B O F p 2 U F o 0 T X M 1 S W Q w b 2 0 w T X Z Y Q 1 d U R n d L M 1 R i S D k 1 a k 5 K M G 1 G Z z l 2 U 2 Z 1 W E V S c n h N U D d L N 1 B j O V J J a n d 3 Y z h 4 R U R O N 0 1 V a z Z S M G 9 j R n l P N i 9 u R j h F M z c 2 O W x C Z m 1 L T U Y y c W 1 Y Z W 1 X U U x k d U F 4 V m o 0 e U N r R 0 N q d X F s b X Q 1 N l M 2 N H B s V T F n N G N X e n R l d m l W S 1 F F e D Y 2 T T F N R E t K d j M z Z X N U d z d 1 W k x q e V p M R 3 B x U 2 t j S E E 0 Q k x s Z V R T M W U w T l o w K 2 l L V m V h b 0 5 4 a 2 9 L Q 1 N q S G 4 r d n R R Q X p s S z N W c l J B W l B O a 1 h S e j B q O H V 0 R F V s S 0 M 3 T U R I O U R k R D F K Z U E 4 T X h J d i 9 r Z G Q w W W N n O X J H Z 2 F U N 2 R n S m Z j R U t j K y 9 l d k 4 0 V k c 2 W l g 0 K 0 I y b D d X M z N j S E V p O C 9 a Y X R l e H A x R X R 5 R z B 2 c 3 J t Q 3 h Y M k N j Z G 1 3 R z J x O W N l T n N 4 N k R 4 U V p y Z k h G R X h H b V h K d X l k T 0 t o U 1 J T Q z B Y c V R C Z U 1 4 c D B C Z j V U O X l M Y T R r U 2 g 4 N X Z H R i 8 v a n Z C N U J h U j N 3 L 0 g 0 Q j Z a Z E 8 0 M z J M V 0 p M W D c z S 0 d p N 2 h U R V B w R m V H V S t 1 N G g x O F V H L z h h d z V M T m t z Q 3 l O a k x 6 S D R q N j V Z c T J F e E N v V E N u M W 5 r W W 5 t Q X F q c y 9 L O F R q d X l o U E F J W G d M U 2 5 u S l l P a D F V Q 2 V q T m Q 2 d 1 l F S U d I Q j d x Q y 8 z e G Z 5 O T V s T U d Z a V d N b i 9 5 d V J L a F N j T 3 k z e X l 6 L y 9 3 U z R T S W 8 5 T U 9 E a k x 2 a 0 N L b n R n e k 5 Q Y y t q c U t R R E l r e E R 3 W E t v c V I 3 c G Z M O V h k U H F 0 a H h M N D F V S D U v T 3 g 1 V z V L c 2 J O a W h q M z A z c 3 N x S W l N V 2 9 1 M T k 4 R z B v d U V B b l p w d X A 0 d 2 Z 5 M 2 9 F b k x x U 0 5 o c l M w T 1 d w K 1 U z M C t x V X Z V Z 2 M 4 d D l 1 M G Y 5 d D B n N 1 l C S D N I R W x H a G x C Y m l P Z F F h O W V k W W g x Y 0 x F Z m x i T T V H Z m o 2 V l A v Z z B E S j d V b 1 h h R X N 1 S G 8 w M V Y x d k x j e m 1 L Z X V R W k R H a 1 B X M 2 R j Q W s 2 Z n d V T W d t V 0 p K M 1 J E e n R E Z H Q r U k J V M G t 2 Y k R B c W F h d T d R N 3 V J N k h M U G s 3 U m h X R U Y 5 R E d u V U d R S l p t Q 0 0 2 b D N u e m 8 1 V 0 F 5 T V c 2 Z U Z t M l B V e E F X a H l s Q W N N a i t X N 3 B p M F R D Y W J u d n k r N G 1 X N l N W M E 5 1 L 0 x l U G p I d k 4 x N k x 6 b 2 t q d 2 Z k T k h z c D F I W S 8 z a 1 M w e D Z F Y 3 Q 0 K 1 R C W n F I N 3 J m b D F v Q 1 A 2 T 0 N i T l R J T E h s M U V x c U F D Z 3 l k d X d W W E R V U l Z j T E 5 V a j g 5 V 0 1 x N U d 5 e X Y r R T h G N W F Z b z c 3 M k N V T G N k d k s z R 3 Y z c H R C b T c 2 R X p k c n Y v N W o 1 d D V X M T N Y a G Z H R F B H M H p X c W x W S l Y 0 U k J o S T Z I O T N 6 T m J h c n B B U G p t M V Z 4 U G M 2 K 1 g 1 Y 0 Z o b 0 N r V j B m Y j d M O D A 5 M G 1 R V H U v M j Z N S T B 1 c T V K U n A 2 Q 2 1 q b 2 R K N G M 1 Z n l l Y z V P T n d w T l Z w a m t N T 2 N 1 S V l L c 2 V v e j Z p N z h B V V h S T E 1 D Y W F G M G R W R m Z 4 W X E r R k k v T H V t N i t C S U J j Q k h y S G 5 p a k N w M F V X b W h U U V V p K 0 Y 1 Z j V M c k 5 S V 2 g 1 R 0 o 2 a k x F V 2 N h N E x F L 2 U 5 S 3 p 3 U X U 0 M j J X Z V p Q M 0 1 q S n V 0 W U V o O E l p S m p Y S l h l W j B w Y n F G M U 9 O a U 5 S R 2 0 1 S E V y d D Z k d V N v Q X V w R V l w W X R M Q 0 x h W k 5 R R U p 0 U k d H Y l l H b 2 t p Z 3 R I W F h N N 2 l C c n Z V M 3 Q v a W 1 r R i t C Z U h Y L y t t b 2 l V U T N Y Z T R u T 3 g 0 S 0 h S R G x v T j h p Q n V X e T A 3 b m w z Y 0 s y e T B X d E F k T E J o Y z R h S 3 F E N 1 d S e l N z T W Z S M 3 F R e k 9 t a 2 R O V V F X Q k d i M 2 V Y M 2 h C a X d 1 b k l F a n V X d X N v N E 1 X U 2 5 L W k N l c H p V e k p a e S 9 P Y j Y 1 N j N a Z m o r Z m t 2 Z T V m U G p L W n Z M d k h p S 0 8 1 M y t N Y 0 N n R T Y z Z F F v L z d m d G Z u M n E w a E x u U D l W R G J 2 e G p K Q S s 4 e G 0 0 V m x V V l Z J a 1 I y Y 3 A 3 U 0 x t T l h O M z Z h N m Z j c 0 V U b j l q R 3 l t U H J Q d U d 0 V m N k Q S 9 C W W c v Y l p Z M E Z N d 0 U y U 0 Q r N G J s Z m V Q V z R w Q U 9 y S n J u M l l H e U U 2 V 1 h o a U N 4 T G t l W n N R U l N X d 3 Y z N 0 h r b 2 h Z N T h w Y 0 c 3 a E t a T m R 2 M z h R S D l j S 0 o r M 1 Z Y M z F v R F Z u M 2 F v W k h u Y j d a d k g r S 2 V S R U k 2 d V F D M j d F M l d j a 2 E r M H R D N E 9 q e T h D U 2 V h S G 5 o S T Q r T k 5 0 L z F N b k F B V 0 J I W T Z v c T M 2 N n R r c T F h W G d t Y j J J T X F Q a U 5 C b 1 B v Z k d U Q W V 3 S 1 Z P d j V I d 0 o y U X o 2 T U d B Q X F I Z k g 1 L 0 V q V 3 V n N 1 F u S E l y Z 3 F q b G F 4 b D l L U F p o Y k p q N W F i Z U x L d 0 p y T U 5 Q d z M r Z X R 1 S F k 3 T n J r c j k r M U d m c T g 5 M X Z V V n d W R j J 1 N D V K M 0 Z y M 0 t i Y y s z b D V x W l d U c 2 5 N Y l E 4 e D B U Y 0 9 K R 0 l s U E E z c m x S O V B W N l l v b 2 t B b 0 M 5 Q j c y a W h a S k x 6 c m U 1 M X p 6 d 0 F M a n F p U U 5 y R 2 J r b T Z V S l p J Z 2 l l M F Z x M n R N L 0 t h c k I v S 0 R l Z G 5 T c l B s M D F k Z 0 p Q d z h j T G d N R T R U d X F 2 U D d t N 3 V q K 2 l M U U 9 4 M H F y V k s 2 Q 3 V T R 0 h 6 S V V V M V d H R G Z i N 0 R t Z m M 3 R W x M d k g v e X Z L Z 2 Z l d z d S U X R 3 V 2 1 T W F Z B N n R M N U l F V F p t U k Z J e U 0 w S z g r b D l G R G 0 z W U l q Y m s x b z l a b 3 F j M T h 3 R E l S W l h 5 N y t i M j Z z V 0 N J U U p h d m x 6 b U Q 5 L 3 R i S G Q v R T R W S 0 l U e j B X S 0 R S U D Z 6 a H o 1 d l V v U X V T e V B X S D B E S 2 V q e U V 5 d X d w Z k N v Y j l Q a T d y V l V Y e V V R b z J a U k F B T T V I T H J O d 0 E 0 N C t C b W d U V k I v a 1 R l Q T V G R V V B Z F N N c 2 h M b E p x L 1 h K R l l S T H N s O F R U e k g v R W l K e m N 4 b m N D L z d P b n F 1 O G R m T 1 J T V W Z i S F J a b i t C K 0 d i d V F 2 d 0 h u Y l h M Y 0 h j Q 0 h 0 V W R s W k 1 q Y 2 l P U D N G c k R w Q z d P c j h N Z F E r V z A y c z B R Y 3 V x a z d u d C t T N m t E W j M v N W Y 2 b 3 d 6 c U h k K 3 B 4 T G 1 R Q V J L e D A 5 e C 9 F W X p x b 2 g 5 R H c z K 2 l Z M U p V Q 1 d 1 U D E 5 R V Z i d H l P W H F v d j d L c 2 V u L 2 w v K 3 Y v M y 8 v b X Y 3 M j c 2 L 0 p W Z W N T Z X F k V n Z 5 c k V s Q z Y 5 M T Z D b U I 2 N 0 c w K 2 9 R b G p v T W 9 Z a U 1 I V D R 2 d n l S V 2 V l a W l P U W R Q V H R O b n p L W T l o b 1 R q d j Z i O S 9 Y b k F l c i 9 X c 0 h F Y 0 l H T C t k c 3 V z V G 9 S c 1 F h a l p h e W J 3 a V o z d l Q v Y 2 R F U U Q 3 c V J 4 b l h v K 1 F I N G t I T k 9 w b H o 4 O T E 2 R n p R b m R 5 b V F H Q n Q r M j I 4 W X Z K b l B L c 1 N k c E R T d T U 5 S 0 V o Z D F W S X F V U X R R K 1 B E W k V B V k l q a F V J O H d V d 2 J 1 e T F K K 2 R O V F d T T T R y R z J p d G 1 T S n l O Q T J y d D R Y Z 2 p 6 V k R X U H h u e E l t c 2 R Y d k p J K 1 J V e F F J S U h H T D g 4 L z U w N H d a T m Z 0 Z 0 h w M H Z z V G J D M T N h S m V j V D d z e m Z a e X F y S U 5 D K 2 t x Y z E z V G t k W D B N M X B R M U 5 p R k t k U m l 1 b T R o M 1 d C R G 9 6 U H J K K y 9 a W k U x R H R o T n d M R G N R Q 2 J 5 U 3 E r S 2 t Y R k 8 3 T V N v T l l S Y z I 0 Z D l L a G h y b U x V b 3 M 2 U F N J S D R H S 0 h O b j g 5 U 3 g r R l l p N V F B R i t B S l B t Z l F t Y 1 Y y N E 0 1 e D Q r a F p 2 V T J m M 1 Z S M W N 4 V C t 3 M E 1 H e G d B T k 4 4 Y 0 M w U m d E S l J 3 S m 9 L d X Q 5 N y t W Z U Z W M 0 8 r R k M v b V h K Z m x v c j M v T V V K W X V X c G d 2 c U p t R T l q O T d z M E 1 a d k 1 p W G p L e W N t b k l P N 3 V B N l g 1 c m Y 1 U T N E R m t y V z V Y M 2 p D c y t h T m V U R W d G R l J T Q n V K d W g z b H d Z Q y t E M 1 p 6 T D Z 6 L z l a T m h D a V U w b i 9 5 U 2 k z V E k z Y 1 B P M 2 Y v W j k 4 T E J z Q 0 d x Q 0 k x b X l 1 T V p n M T l l K z l T e U Z U b U F C c F c 2 U j h l O X l N d E d x S W N C R 2 d a S 2 c 0 e U d k Y V Z t S 2 Z m S V h U c 2 d i V j E 2 M 2 R W V 0 R x d 0 5 K c H l r Y T Z x c D J x Q l V s N l p N Q X B W L 0 U z U 2 x l U k N P S l d o a U Z R R V F o R H N 6 Q l p y Z V F p Q W p B V U F Q M k l r b E h D U j N v d i t q O V F T d 0 1 F R k F B Q U F B Z 0 F q W F l Q V 1 Z s d m I 3 Q n p B d 0 F B N E F Z Q U F B O E F B Q U J 0 Y l h C a F o y V X Z j R 0 Z u W l M 1 a W F X N k 5 s T X R Q R T F F V X h z O F p w c l Z v V X p V M H h n Y 2 l S c U x S N k l L R W x T R S t X d 1 V s V X R I N G l N Y l F o S m F I M U V D c E l p K 3 R J S D B v T U l v V X N G Q X R p S U J S Y X c y b 2 h C W n g 1 W X I 0 R j d n d 3 B u Z U d y a l J 4 W j F 4 N F o 2 Y U V G c 2 V r W F V 5 Y W Z N b j M r O D d q S G 9 4 O W R u S E l i T k N y R D h a S D N z V U R v L 3 Z 5 N G R B d H E 5 V j Y 1 Q j Z V N X g v M U F o Z 0 1 I d m k w W V B U U W Y w V 0 Z 4 W V V u O E t U c G x M c l V a R E t k T n B V W k s r e m 1 S a m l M N S 9 B Q 1 h z U k x M b 0 N 4 e T I 2 Q T N k Y z J Z a V d U e D J i M E l H Z 3 N X c 3 h T R 2 J 3 S D d x M D J l d n p G V 3 N C c U p X W G h U d z d n V l N X b F l N Y 0 Z R S n V v Y 0 Z T c G 9 j b 2 F n N 2 Z v Y 0 t m U l l 6 M T J F Y k J l U 1 l G d j V Z Q U 5 T b 3 E v c V F y d 3 V w S l N r R l V I M k t p a 0 x M e H F C R 3 h T V G 5 B Y n N F V X B O W V R 6 Q W R 1 V U Z P d j d G a 0 F M c z R Y R j l j e E R 6 T 2 h E V U R H c i t s S G p 3 O H h l Q k R W a V B 6 S U R 5 Q 0 x q U S 9 h N D R Y Q k p t Y m 5 C W W J H W F d j d 1 Z 3 d H V J R U J v U k h y a E l i e G Q 1 U F V q Y U o v b G d K e C t N Q X Y x c D E r a F U x c X J t b X R Z c 2 x W N j l Q U z g 3 T D N 0 N W J J Q l d K c H R s S G 1 P R 1 g 0 S U Z V R E 9 N b V V N U 0 x J R E 1 F e E U y a k d 4 c 2 J s N 2 9 t e F N S a T I 4 a W h P d V h 6 W G x m b U 8 4 T 2 l R a U 5 K Y k 5 T c k o z N j U r c H l k U V p 2 Y z E r S j B X M 2 Q r U U t 3 S 2 g z L 3 h Y Q U g 3 N X U y U y t V V W w 1 S 3 d p N T h h N V V Q d l p G a H N a d l p J c 1 l u e V N K U V R h L 0 9 F W X p O T 0 l U S k 4 4 V U x r Y m d K Z m 5 Z T F h o e X h H Z D h H d l g 0 Q T E 2 Z U J G W U Z K R n N X a V F R d V R t R 3 N 3 T 0 0 y M n U z T k 1 F N j Z v V 2 R l c m F P c n Z q e H M w a 1 p 1 a j R l W E h x d F l D M X p G Y U o r W F N K R 1 Z 6 S k R D S X J B d 1 g v W F J L Y S t 4 S H R p c j h j b E 5 4 c k 1 t M W F s Z V N x W T N X c 3 d m d D k 4 d 0 R k c 3 B K R G d I V n B 1 V X A 5 b z J V a 3 p P c F R 6 S X F 3 b D A 3 Z F d R c G 9 U O G V N Z E h D a 3 M 0 T 0 1 U W k F 3 b C 9 C c l N Q R n J u b j V F S D h m V U Z V Q k g r a V h 6 e m 9 q Y z V y a H Z u c 3 l P S j R 5 d n B 4 a n J 2 d 3 p T W H Z J M n d C d k p 4 d m h 6 Y m N K N z V K K 3 N 3 M k Z 4 K z d s Q n Z u d V V j T z N M S F d q O H Q 1 M y t U V z J B T j F P T l M v O W 5 u T H h y Z E E z b F J S R H V o S m V q T j Y w Z 0 J N U 0 J k U U U y c D d O N k t W d k c 5 e n d u M 0 1 C L 2 4 x a E x 5 b z U v L z M y V 0 R y T j h H M k J y T 3 F B R 1 I 4 W C s v V F p 6 W G V I c E 1 3 N T c 5 Y l h L d m J u T D Z E M E g 0 a z c v N H J 5 Y k R I M G t i O X Z K Z y s 3 W T N E Q j l k Y 2 t S N k t M e V F m Z m l H M W N p U z l 1 S z U x N V B p N j Z k Q X J 6 R j V M Q 0 l 6 R F B N R 0 p j Y X U w N 0 1 N N 0 Y w d n d M U y 9 X S 1 l D Y k d 2 R V d I e V B w b m x Z a k 9 2 N W Z P e W x K Q y t C d H F M V 0 R R c V B C M k 5 1 N m 5 1 N U l N Z j V P K 0 t t S E l p K 2 Z B Q k t G N U Y 2 U U N L V V Z j b G 9 u N T l 2 O T d v Y m p Y d U F 2 Z 0 x V R X N E Q k J R Q U F B Q U l B S T E y R D F u T 0 J 6 R U Q 2 U X N B Q U 8 x M U F B Q U 5 B Q U F B Y 0 d G b l p T O X d Z V 2 R s T G 5 o d G J P M W Q 3 V y 9 i e G g z K 3 Z y O U N V S U Y r R 0 d h Y W Q w Z m V r W T J k S X B M a j F r R F N 1 Y k d i S n Z 2 R z J y U X R S Q k l G U 1 U 2 V G Z j c n l P b U R K M 0 E z T E Z x U W R s Z 1 o 3 Q 1 R B M G N i Q V d D M k t u K 1 d j c 0 t m N 1 V m N k g z S W 9 s d l I 0 c X l L T m 1 K R 2 N N S m V l V D k 3 d m k 3 Z T U 3 b j d u Z E h a d W J E S z V W e T d y S m R i N V N j N m 1 3 Z U t H b y t a M W R Y b k 5 W U 2 R Y M D I v O W 5 5 L 0 p T U i 8 v R G t 6 S 0 s x Y n V j V z V t Y n p T R 1 Y v Z 0 V w d l c 3 N W F z M m Z 6 N 0 V v K z k 0 b F Z v Y 2 Y 3 M y 8 2 d y 8 v Z k h V e U N m K z Q z a l Z H Y n p x a 0 x 5 d V U 4 M 1 N 5 d V h 6 b H F O U y 9 R O E x 5 d 3 Q x c D F h N C t U T T U 2 W F Y 1 a 2 J 1 L 0 d 3 Z W F o c k t U N S t j K 2 R n d X J X O D B X U X F B S m 1 Z c H h R d n N 6 S V J B M G Z P N U F r M 1 A 1 e G F a S F h i c E l y d U V O W U 5 m Z 0 8 2 R n B a V z Z V e T d 6 a k t x a U V S M n B 3 R T I r M k U w M k R B d 0 1 s a n p 0 c W R B W j Y 2 c X o y Y V Q x V 0 t w W k s 5 U U I 3 R j d F Y l o 0 U H B Z a D d l U l c 0 Z F h 1 b D Z k U l B s V X Z y V l Y 1 L 2 J y c G 5 i N z V V T H M 4 N z l Z c l Z w S 2 1 M O V Z L M X V X U T N O M n U 1 K 1 Z L e j Z T e H Q y S G F U U D l u S D d 1 R j U 5 N 0 J n c l Z 4 Y X J 6 d W I x V l Y r e X A x R 2 5 4 Z l F G a E Q r b 2 l j b T l m T m 4 x U k k 5 c k Z U e X V U U D J X d k 9 z V l Y 4 d n N R W m x E Z V h V d k t m b l d D W n Z R c 0 d o M W F o N F V t Z 3 R s e m Z z a W 1 o e G p X V 3 h T d F V 2 b k M r W m c z T 2 4 x O W J v c y 9 K R D B l c W 5 W K 3 Z X b C 9 s d W x x S l R k d X J j U z M w c k l n T k w w M X p U e S 9 h V l l O T F N o b F d 6 M 2 J S c G 5 r Z z l 5 N U 5 a V F l D S 2 V y M 3 U 3 T m 1 p V T Y x e W 4 3 T 1 M 2 M W E x c 1 V Z Z D d P b F R x c j l E c V c 1 d k F p c k d D c 0 R 5 L 3 F R a n J P a E V E L 2 F w Y V U 4 U n Z F S 2 l P W U 9 k M j l m U V o w c l Y 3 b T N p K 1 B O K 1 p i a H Z 6 c k V t N 1 h X c G Z Q Z i t v b F Z q N S 9 4 Y U w 0 M F o 3 V D c y a 2 x N d X J k S n l o S m R k a C 9 P N k x 0 T i t 4 W G 9 q T S 9 E Z T J w c W 1 z e C 9 h Z H Z Z Y V B h Z W d G V j J 5 Y T d C M z J L M 2 Z 0 T 2 V o Y U t u M l p i c z h a e l V 0 K 3 J D Y k 5 i c 3 V 2 T m J 0 M C s 2 M W o y e W 5 Z a m Z y S m J 2 U l A 3 N m F L N W F k a H I w c T N I S F d 1 V 3 d 2 T 3 l k b n V O d W 5 r S 0 h v Q m p T R G Z 1 Z H V K N m F p d 2 J E W G V 3 Y U t t M 1 d Q S m F C c E N n N j F I N 2 N 6 Q l F D U V d U c k Z M M U l h M F F C Q 3 d a d 0 Y z d W t V R E x C Q m d o b U w v Q n B S c 0 l G Z 0 1 O O W N Y S W 5 U L 1 R w U D k z e m p I b k t Y Y 1 p j d k 5 h K 1 c 3 V D V q R k d 3 S 3 d j V m 0 3 a 0 t m O H k 0 S 2 l x U F h U b G R Y e F J W Q X N h O F l r R i t q Q l N 0 Q V o 1 Y z l p T W p O b C s w c k R y Z E 1 P e l R 0 R 0 J 1 M G s x Y n R S c U 5 Y T l Y 2 e U g x b j Y r S k Z G a 0 d K b X l C b 0 h z c U N x c U J B U U t T S T B T S y t s Z 1 N 5 a X l R e W R F b n B L Q 0 l M R W t B S n J p a W p R Q k p v V V d C Z 2 9 X R F Z E Z 0 p 5 T E t Y Q k N 1 R E p O e F V 3 R F Y y V H N 1 T U t H b 2 N B T V Y y U E F G Y 1 F L d 1 d H M 0 N 6 a k l u V D Q w c k R S V l p v Z W p T a k 1 V V X d W e X R R S T Z I Z G t T V X d v c W s v W m l C S U F V V l B M a U p v T X B B d W t B S U E x T W 1 h b G d T d G N K N V p j S V R G R W Y 2 b U 9 H R k h n c k l Z V k h s U 3 J L K 0 Z J Z 2 9 O Q T h y Z z h t V m t m W E F 1 M V F p U z M w Y 3 Z y a E d G b U h x Y k F K a m t S Z H d T V F V V d 2 9 S T 1 l x U k 9 l W W l j b 3 d L U D Z B a l N n Z E J r T G t Z M U l t a F l I R V o 2 M 0 F B Q m h s e E p B Q W h T R 2 N x R m d k Q 2 9 1 c k t 1 S F h 0 Z U l J d 0 V r S V F L d E V 3 V E F v a W 1 a R k J N S k x s R 1 F R a 2 F X V W 5 D Q 1 V E R G h n a U p v V l N P b k 9 2 V 0 N q U k d Z S 1 p R V 2 1 T V U N M Z D l G R 1 F K T E V 4 Q 0 V p U 0 x J T n d K S 3 Z w N U d C R U F G S l F L a k J L W j Z v V k N 5 T 0 V X Y l F s Z z l I a 1 l D V H R u V V B p Y U h n W U R Z K 2 l R d 2 F S a H R o U U t R V V F q W D l 1 U l h U Q U F K K 0 J h S U l n U 2 1 O Y 2 Q 0 Q m g z U U Z H Z F l j O H F D T k V H e E J Q V H d n a 0 N N W V B K S X l 6 S U 1 X R W d S U V R w V W d J b z Z G R E R F T k h H Q T Q x d 0 d D b 1 d q b 0 J C a m o r d F Y 0 T X F C S m x r Z k 1 4 U k 0 3 c E 9 K b k t 2 R H p n V F h 0 S 0 d z d F J 0 Q W l K S V l F b F E 0 R X F D a T A w a X d r U 3 d J c X F 5 V W Q z S m x Z U U 5 F S 3 J X S E 1 4 N V U w b W N x N V R W W W 9 m M 2 l X T G 5 N U H h y L 0 l T W G I 2 U 2 4 y R n F y U H N u c H R M Y V F I S G c v U k 5 U Q j k x Q W N h a j d K d 3 h D R D l O W W s z S 0 h l M W F w d X J C c V d 4 R 3 c w b l N v W U 0 y U E x Y R i t r S z F 1 Q 1 d B R m l B O V h V a U N J R H E r c V J G M F J a d D M 3 Q j h J d 0 1 j S k F E M W p p V D N J M H N h M W l F Y z V V Y W V 2 N W Z V a z d X Z C t Y R U d J K 0 x K R T V F O U Z P R j h 0 U 3 J O U k M y V m 0 1 b E d O S G 9 p N H V V U 1 Y 2 d k 9 L R 1 Z i Z F d t a F Q v Q 3 h k W X R 0 e T h W U 2 1 W c j g 3 b V d 6 O C t m Z l B x M m Y 3 W H Q v W j M v c F R Q T F p W K 3 k 0 W k Z 0 S E Y 3 S T Z S O H J t d j B Q Z G Z Z S X J X M V h y Z H F H e j F q Z k s 4 a D l R S E 5 W b V B P W T c y U V A 0 W H d W N j J X V 3 h R M 0 Z p K 0 l P a m R y d m N P U D V r N m R P V 2 M x Y U 0 z T z J k W n E 1 L 2 x P N S t t M 2 5 h O X V 0 L z U 4 d C 9 Y Z G c 5 Y j F K K z F I d D l x U G R t Z W 1 t e l h x a 3 h y N 1 M 5 a W M 3 a n V s b i t T a n V p L z R t V 0 E 3 Z U F L b z J n a 0 E y Y i t Z L 3 F z T n h Y N G d O S 0 l R N 2 F p T H h s T D B Q b U d w e V p Z T k 5 h Z 3 k z T E Y 3 Y 1 F J Y j h v W E R M b m p k R G d Y Y 1 l U M z A y a E M y e F N v K 3 B X M E U v Q 1 Z E a U F U c E Z L U 2 x G N l B M R W 9 5 c D B Y R k s 5 N W 9 l T k 9 u e V p x R H V j U T d B M 3 U w N X d L M j d 0 Q T V p d T V 4 S j V 4 O U l h Q W d K M X F F N D h N S G 4 1 S 1 c 2 b G Z j M V h t V G p T e X p J V z A 2 V n o 4 V 2 l H a T N X d 3 d W N X l V V n B P W E 1 E b l J Y V l l N b D c v Q 2 x w e V l X Q k Q x S W N l T W V j S E I z R F N q U D N U M j h 6 O U V L R m J i a D J H b j N S Z H R X V 0 Q 5 N 2 R l N 2 1 m d V R i e n J j a 0 4 v O F p t d z c r e F d R d H V i R 1 p p N m Q v W T N L V 2 d i a j F r S 2 c 2 O U t r N n R s M V l p W k J 6 U z Z Z V l B k e l F n b E t n N 1 J F W k l W Y 0 x q b l d K M 1 I 1 N m V 4 a X B D a k p K N 0 Z E Y V p r c 1 B n Z 0 Z v N 3 Z N R n p 0 T n h E T l R C d 2 d w c l A 2 Y 0 J V U X B N M z R Y T E t m Z k V o N T J I V n Z 2 L 0 V x U G Z F U 0 d V L 2 d T Y 2 V i Z 1 N n e V V Z Q V h i c 3 h J d 0 J 3 Z 0 J I Q T N x d l h u Y j g 4 W W V P Q U 4 4 O T J X b H Q v R l l y Z n Z y L 2 R 2 d m Q w Z U 4 z M 1 Q z R 1 d I V T h L R 2 s z M j V i e W R V U E 9 o T H d Z Q V l y T D N z a V h L e n F F Z U p U c y t D L 0 x h a j V v L 3 V 2 c E R 6 S l F T c 3 J H W H V 1 U H B H U H Z v b U F U W k d B Z l p t Q X d r W X k w c E d X d k l E R T R E Q W 5 T c 1 V U b 0 9 S M H U 3 Z E N 5 M i t t W j B Q U H p z U 3 d 1 N j N V L 0 l r T k p 1 a E 5 N e l F n N F E 4 c H Z 0 R y s z N z M 5 Z j V w R 3 p o M T Y z d D I r M y 9 Q V z Q v L 1 V H d z g 5 N k x s N F d G U l V y U X J k M H R O a 1 A 3 L 2 Z i Z W k y d W R u Z T h w W D N k M m J x Y k s x L 2 9 o O H J Y Q T h R a U 1 I V z B n N C t 6 S m N E W k 9 5 d G 1 J V W d X T 0 g w S V R w S U R J L 1 d 4 R 0 d r d W Z 4 N C t 6 b 1 d F R z N S N F l S R 0 1 Z W H J q T U 9 G d k s y W X l s U G V Q b X Z k M U h s S m x G W E k x e F o r Z j V q Z 2 l u c F V y U U h J U C t V S n R 4 Q W d C S W Z 6 W D Z p K 2 t 2 U F l m c U l m S z R 3 U F l J U E I 1 d E l P U H h 5 Z k M 0 M G V O e D J 0 U G l h T n d N M H d s U 1 R C K 2 R H S H p u Z 0 h 4 Q l E 1 W H N t a n R N R W d k S G t i T U 5 Q Z W h q U U g z c S t s a U x E S H V 3 L 1 E x S G 5 y R F Z j Z E 8 w N E 9 q T 3 c 1 d X R w N j k r M n I y N y 8 5 O E h J e E F 5 R G h H e U 9 T V F Q 1 a j V 4 d W c r U U t 1 b H l K S T d B d V p I N U 9 h Q k h v T X h S O H l l a V h N b n l P Z l V 6 Q T E x a V A w d n J P W n l y W X g 4 M W 1 V Q j R 3 d C 9 w Q 1 F U e D Z R T U 0 2 Q U 1 K e W d N Y 0 p B O E F K c F F I M 1 F o R k N B T H l v Q n J S T D J F U 2 t J b k R 3 Q 0 J N S 0 F i a k Z 3 Z G 9 L b G 9 t R G p I a X d N T X N k Q U N m c G l h Q V l h U G V Z O U l F R H I 4 U k 5 D R X l m N l l K N m J q c V h k S U V M Y U V t R U t n R W w v R U N t Z 0 E w d m o x T E d 2 a F J n U k w 2 b E V p b U N o T G R E Z m p Z c n d v S V J 3 W G 1 N M V h n a 1 o w Y l c 2 M W J O M X I v L 0 U 5 c m V 5 d F Z Z U m c y d k Q 0 b V l l Q V l I R U V Z S X Z O b n d w Q 0 9 x O T R s W W N B S m h Z R U 9 t e F F Z c n d 4 S V Y y Q 1 V N a U F n Z V h N c 1 U 0 W n d 3 Q z d n W T c 4 e T Z E Z 3 E v S j h w Z 3 h 0 T W F s L 2 J F V E g v L 2 Z 1 d l d 5 L y 9 u Y X B F a 0 t N a E V R S 0 5 J M m h F d E l G T U p G T H k x Y n V r R W h O W m N T Q V l L a k F U a W F P N D R n Q l Z C Q V B P Z E J u O G l J b E E 2 N X R 0 O X J y R T F v U D J 2 Y 2 V 0 c m V 0 c F I 0 K 3 l G W V h q e H Y v S G Z r V U J x a 2 t u Q 2 V 4 V n d u a i s x M k U w L z V z d 1 c z R W V 6 U D h B b 1 h n Q k l D a D l B U U F x a E 5 y Y m 9 n R G U v W m V G a F V X e H o 2 Z n p 1 K z J V S n d O d 3 V I Z U d 4 e m N a M E 1 o b 1 d o Q n R J Q k 9 E b E h 6 M U x x b E I 0 d m V 3 a 0 l x R D h Z e m d O b E p N b l J Z a E I 5 M 3 Z L a H d s U F h o T H R w R V N F Q X J W K 2 J l U j Z p a H E z V G 5 i U m h y U U V 0 K 0 8 w Z l l m L z l Y Y S t 0 d D R Y O H F D a C 9 s U 2 x r R H N L S n R E S X c x a 2 0 w T W 5 z a m t V S m 4 0 e F N 4 Y 2 Y 5 d l I 4 N l F J c m 5 2 L 1 d p U X F k R W Z t V 2 J Q Z k x I Q m s z R D c z M k s 4 e D R C T k g w T 2 g x a U V q V j J S M 0 N B R 2 g 0 M 1 p t N D B W e i 8 0 b 0 d M V j N p O D N U M 3 k 2 U k R G Y l h m O V Z 6 c V h y W D c 2 L z N q e X h m K z N o b T l k M 1 d s L y 8 y S H A r d m Z Y V n Z i M V g z K 3 k 5 Z U 9 s b D d z N 0 R t K z F I Z D k 0 O H U 1 M H F o U i 9 t Z T F v N j B r Y 2 g 4 S 2 p z R 1 B 2 b T V r U F Q 3 N m o 1 a n d 0 O T k 5 Z G o 1 O H V P M W F S O U 9 p b D d H O F F i Q X d D c V N Z Z D h V Z T h L b W J v Q 0 Q 3 U i 9 F d 3 l t Y n l u R m d C N 0 Z B S l A 5 Q k V s M U l n e l A 0 Z z d u d T k 5 U 3 N 0 W j B i U 3 g w V G 5 W U l M w V G 5 H a H J 3 b V l t W V d B d 2 V 5 e m V P V 0 p U d k l O O D R D b k 8 z d j F n d z J x Z V Z r b 1 I 3 Z G p w U C 9 0 Q j Z 1 Y l g z N G p 2 e D Z Z U 2 V O U H k w Z T V l T z J 2 Z D J k e n Y v Z U x 4 L 2 g x N i 8 x b j c w Z i 9 G M 1 F C b U V D S W d 2 T F F r c D Z O b 0 h r Z z h 5 R G F j V j A r O E M v W E 4 y R 1 l H K 1 I 4 M S 9 t U F J Q e G t 6 L y 9 E O D V Q Z m 1 M b n d G U V N 3 T U V G Q U F B Q U F n Q W p Y W V B X W H R r K 3 h Z T E F n Q U E x U W N B Q U J V Q U F B Q n l a V 3 h 6 T D N C a F o y V m Z a b T l 5 Y l d G M G N 5 N T R i V 3 l s b G M x d T F E Q V F 4 K z l J d k l Q b G 5 t b W N 4 S E c y a 2 t N R m l 5 S l Z R Z 0 o x R i t n M T J u c D N y V H J K Y W h z U X k 1 M E g 0 T X c 3 b E F k Q T h E Y V Y y c m R n d l B t M H R h N V N H b C 9 p a 1 g 5 L 2 o y Z k d Z M z c 2 T l Z m b 2 k 5 a G V 5 N 0 p J c 0 g 5 T U 1 C T E Z v c n l V e F N y Q k g r Y n B p d 2 s r Z m Z u O E d V L 0 x i W j V W O E l m Z z Q 5 T l N s Z H Z y W n R a Y j B O a 0 Z h R k N L M G N j R U h 5 M l h o T V J r U W J E b l d N a j h k b U Z J O U h B d W p J S j J Z Z j A 1 R j F L R z B Y d 3 R j c k c z Z 1 d F a 3 h 3 S 1 Q w M U 5 a V k F N Q i 8 w U V B q T T d G R X V h R V B P Q n M 1 T k F L c m R P T z B L T E V v Y 1 Z h T F J y c E 1 V Y U x V U 3 M y c E U 5 V H R v e G 9 C M 0 x Q U 0 M 5 U H B W S n B Y a G 5 w M X J i R 1 J R a l J m T G N S Q 1 o 2 V l N s N W l 0 S W Z Q M 3 R U Z W V 3 N G 9 j a 1 B V Q 2 N W d W l M b W d L S F J D V U Z V T 2 l M a 2 g 1 b 2 J j W j J M R D R G c m g 1 R z l s S W V 6 d 2 F s d m p Q O V R j S n l G W D Y 3 b 1 l O V n l m M k R m O U d C Q z B K N k J l e n N 2 U F J Y M m I 2 U 2 l j c 1 J F N G 5 O V 0 I w M G 1 Q a D h N T l l 5 Y 1 J H a W Z z T n d T N 1 h q W E 5 O Z 2 5 l V z B m N V R 3 U E R n V W Z M Y 2 M 5 S 0 N K K 3 V z N j J k S U c x c n d n M E h u c 2 x 2 a 0 h i S V Z K c m x V d T B T Z l B 2 M z V 1 N 1 B y L 3 V m M y s 5 L y 8 3 Q X V a Q W N 5 M G 9 M N k p o N G t V W E 5 W a n c 3 M n g 5 N E Z 2 M U 1 L a m l k U j d E L 0 9 r W W g x T 0 9 S N F Z 1 M l V x R 3 Z 0 Q 1 M 3 U m s w N X p N b D d 6 W U p m d U F 4 Y T N t Z 0 g 1 Y j A x b 2 J t W T Y r V 3 R W T H E 3 c y 9 P N k 5 U W G o w d G h 0 Z E Z E c F R z U E 1 y S l Z m N n J U V D l I Q k x r T U R I c 0 F 2 Y X U v S D I y R X U 4 M k Z U e k R R M V Z 0 U m J w R V E 2 S S 9 m O U R m d V d j Z z B G a m F K L 2 9 m V U V z R E J C U U F B Q U F J Q U k x M k Q x a 2 s 4 T n Y 0 T 2 d B Q U F E b 0 F B Q U F T Q U F B Q W N t V n N j e T l 3 W V d k b F g z S m x i S E 1 1 Z U c x c 3 M 3 R 3 Z 5 T T F S S 0 V z d E t z N 0 1 6 N 0 5 W T X R R e l V G S k l 6 V X Z P V D h u T V M 3 Z F Z L a T F K M D d W U X N y Z m o 1 Y k l K U 3 M x S k x B R 3 F L Y z d J T E N q V 0 I 0 b 0 F B R k J M Q X d R V U F B Q U F D Q U N O Z G c 5 W k Q 4 c G F y Q z R F Q U F E W U 9 3 Q U F D U U F B Q U h S b 1 p X M W x M b m h 0 Y k 8 x Y l M y K 2 J R Q k M r V i t w L 1 F Q V F N I b E x B N E p l R U d 5 V n B M R V Z L c W p T T z J 2 T U N p N z B L W m k z Q V R k S j d m M E R Q d l Z i c X J m M E J W Z n R 2 S W p Y L 2 9 y c 0 x H R D l Z U W g 1 M m l M M C t t Z G w 1 N 0 1 4 O E 8 3 U E x 3 O X k r R 0 h y U 0 p 4 a U V D U H N k V 1 h 1 d H l o T D B i Z X d n d j k r U n g 1 R z c x W k s z M 3 p 4 L 1 p w N E 8 0 Q k N H N U o 5 R W Z 2 R 1 Z 0 T y s 2 M E k 0 N k 1 w R j V C N G F 3 S S s 4 N 0 F U a V h w W U 8 z S G R r Z 3 h C T 0 F m Q X V m V T R a R U 1 C U G V 3 e D R P R X J F Z H Z 3 K z l X R X l m N W 1 U Y 2 p M R m 5 N N E 0 3 d G c z O X F O b V J Y e G d X Y 0 J 4 a U l x W V l o Q U x k U n F P d X A 1 U U d v Y m d 0 Q U R X U V V q U k N x Y 0 9 X N G J v c H B V W X B k d H Z K S 0 M x Q 1 V W W G c x b z J V b 2 h P S 2 J U Z W h O Y k h W c H B y M V Z y M D l v V 2 d x b l p C a k 5 5 M D d K Z F V K c F d F M U R h c 3 B L O U 9 1 S z V u d k N 4 R 0 p v N W t i e W Z t W U h J R l J 6 R D A z d 0 F a N 0 F 6 Q 0 N Y U n d N U V N T O U h 5 U D c 3 Q W l F W n g x N V M 1 d F h N N U h v S X M 5 T E J F N H Z S O F I 2 R D N 2 S T R i R m 5 X W k V 5 Y n d o M F N E d y s w T m d r d n h u S F o y U 1 Z 6 Q j Z Q N V J E N X N K Q m p 3 d l V S b 3 Y 0 Z 2 9 w W j F y c 1 Z N S l R G Y z F z W D d 1 a G 0 3 b W x y b H h x T F F V M U 9 a U 3 V Z a j U v c F J j M X N y R H Z N S k h 2 d T B Z b E Z X W T N r d 1 F E N H B k Z z F T M T Z B N 0 N Z W T h n N D Z h Q U 1 m c X d h R 0 p q Q 2 Z q S X V P W l N w S H h k V z c y M V d n S V l s O H d G N F J x b z B L a 2 1 r b U l W S m Y z Y 2 1 O V H p m c G d T M D B i b 1 d w c G h p U G 5 4 a 2 J Y W W R P d H d Y Y l Z J R E R k Q T F v M 2 8 r V V l S Q k V N Z k h i a 3 J v b X o 1 T z N R e F U y O V d O c k o 4 R k 1 K Z m d u a z c 0 R V I 1 V 1 R y c S 9 3 U 1 h P S 1 M y c U E 5 K z R Q b X V z U X h T d V J h N U h x U l c r U z Y w c m t 1 M F V D W G x 1 d n B i U l I v U z h q W T k z M W 5 K d 2 p 3 d W R S R G 5 5 R T l w e k 9 o K 2 1 a M W Y x U G h Q Y 3 d 4 O T F C Z 2 U 3 R G N n N T R E Z n d B R E Z Q S F c r U 0 9 m R W 1 H O W 1 x Z k V W V D Q z c U d r Y l V j a W U 4 Q z B G Y 1 Z j N U h S Y 0 E 0 S 3 B j Z X d D W V N r S G Z N W G Z I b H J V Z V B X a 2 Q 3 M X c r S F p T e D h R M E Z n Q 2 d 6 N m J n Q U F G Z m w y Z 1 B B V k F w N m l k a 2 p O Q n l J b D l 4 V z k 1 S W J I e k Z r d V p C d 0 8 w U m Z z M U V S O E x E e E R h M G V s V G p U Q 3 J R V U J L Z E t h R m x l c n h F U U t B a U 9 n R U R s S U V E R y t K c 0 s 4 e F J l U k d 6 d V l a N 2 F 5 U 2 h 2 V 2 5 m T H V x a 1 V L U z V 0 b F c z N j l Q d H U r c 1 J r b G p 5 W l J 3 R k h i R V p s d n h V N T k r V H l 5 e l R 1 Q X Z 1 c z V L d k 4 v T W x Q a m N 6 W E V X Y W d I O U R k b V h T R W F X V W t a N G 5 k c z M 0 W F J l b G x 6 c W R D Q z h V c S 9 s Y U l X a 2 0 r R k x y N i s v U G Z u M S 9 Y M z c 1 Y y 8 v N H F 2 Y n o 2 L 3 V N V j k 3 T 2 h M d m F q K 0 V 1 c X d 6 Q z N l b V l N R X Z 2 T G 5 z d H B M W m x k T F p v a m R B L z B 1 Z m Y z O H J V W k Q 2 c E 5 2 V W t i Q i 9 T c j B G Y m J H R S 9 2 b 0 k x c 2 R q a G 9 U S k J Q S W I 2 Q W U 5 Y m R T M z B p d D R m O V Z I M m V I M 1 N Z N 1 F a S X N T Q W J R U i t H S V Z 1 U X Z l a l N n N 3 l I M E R k S m F a e U U z b D d N V l B q e m o 3 Z X h m T m R P O F F q W l V o Z U Z B e G 9 Z Y m R v T U t a a k R n b m 5 H a 2 l u N 2 h M c 0 V N e W R l W l h o T 2 9 B Y 2 l o U D F 3 Z 0 V Z V D I z V G F 4 e U F h V U J C d 3 N i a E x h e W t J T G x P c G 1 z c D c w R E F l R H F m N T Z n M U 9 u b 0 R u N F h H V T h 1 b H E v b X V q W n R m R F p N c m t p S j B U N U p 0 a W 5 N e G x O d F I 1 Q U 1 q U G N y S T Q y R 0 J D V G t q a 0 t 2 b E h P O D k v V U V z R E J C U U F B Q U F J Q U k x M k Q x b E d p Z y 9 E b W p F Q U F D M H l B Q U F O Q U F B Q W R H a D F i V 0 p 1 W V d s c 0 x u Q n V a M z E 2 Q l Z E Z F V O Z H R j Q 2 h h M 0 s y N H U 3 V l l j Z G V M R l h k M z l 3 T E Z u V 0 x G b 2 R q R j N k M k t G e T l X b 0 1 X Z E l z V j U 2 Z m Z O d k R m e l p 2 N C 9 N e m Z K N U 9 h Y z d P e X o 5 M T V y N V p 3 b 1 Z X V V o 5 R m Z F c n d B Q V F K Z V R s V l F I Q U J n T T h M d 0 N H U m J j R T N y c 2 t J Q U h G R 2 R a W F R j Q X d I Y i 8 5 N F A 1 Y V V u a E R R Q 1 V n S n l r d U t a M z l r b V h u N m F t O X B l W H A 0 V k d R a 1 l P R 0 F T c U w 1 b z V P Y 2 Y x b l d s b V h y S 2 0 z Q 1 p R Q m J k W V p M b X N P c U x T e T Z L b 0 s z T m 5 h e n F I c F R G Z l h T Z W t S U j Z h Q n A y Y 0 l j S W d s d U h E e X V x d i 9 W Y z g 3 R G 1 O Q k k y R E t T W H F C c 0 t T Y y t a N m p M Q T Y 5 U 2 t H S H J Q U i t w c W E r Y W 9 j O T g 4 d T B U R 1 J y N z R w Q 2 V j M W 1 V S 2 5 s d E 5 M b F J j R 3 V 0 O U 5 O K 1 F S T F Z V Y m h F W k h q N T F r Q 0 M 3 Q W x w V 3 R r W l Z C Q 3 d 1 N X F E V W h h b X B F c j Z I U X N y S l l a Q W h F V T F O N n N L W G s 2 O U t 2 Z 1 o 2 W G d Z c z M 2 V m I 2 T 2 N r L 0 l i a n Z x e W U 5 S F V l L 1 R Q Q 3 l L e l Z S Z W l G c E Z E R l J V S W c r K 2 l n Z m Z I Y X Y 0 c 2 9 n Y 3 B w U 2 h W a U V L V T d D V j F x R j I w N W s 0 d X V I Q z l V b T R I c F U v Z X U v e E J L V 2 o y V T R t d 2 1 W U y t O U 0 9 K a V R k a V N a R m 5 0 S 2 t B b 2 V T U D k z Z 2 F Q a 0 t 5 R V F z S W l S N U 1 U d U N 2 e X M 1 M H B R c n l Q T X Z M a k w 3 V T V U b D R k Z X h S Z E t C M m p o c D B h V H h 2 M 2 s w b 0 h X e X d i S j l D M k c w e F o v b F R U e W 5 1 c 3 d v L 3 A z c 3 A r U G p 5 d U V 6 Y 3 F n e U h y N T l i T W 1 M Z G Z V S n N O M F J I S E 5 X e k 5 s Q 0 d k M E 5 I R 3 F Q T m l w a E J 3 R V h 3 Q U p 3 Q W 9 w d k o y d j M v c k N 2 L 3 V a S n I w M G p W N W J s N W h i T j Y z N G d t N U k 4 e l R E a G h O S z Z D W V B o V U t q V z V L Y V Z x T X J v R k I 1 M T A w S G V H O D F x a m V K M G R F M D V D e H A y Y W x s R W V T e m J G R U g x N z R B S T Y y U 0 V n U X l 0 S X E 4 c k t V U F d a a l h U S V l G R 0 t N a 2 J h O T h 1 e m J G a X B h T 0 V B Q l p x V X d w L 1 R 0 d E 5 l S 2 l H V 3 Z O R l N W R 0 5 T W W 0 3 W H Z O T V d U Q 0 I w T X h 4 b F V q c z N 5 M j J L V 3 V q b y t m a z F u c V B U O E 1 4 V G Z a Z V d r Z T Y z V H d q U 2 V I Z k p h a 0 Z n U W 8 2 d 1 J r T U h t W V Z n e F p Y T X Z W O G x K V H l 5 a l d V N W g v T m 5 0 K 2 N J b V N H b H d o d z F z V n c 5 Y V E x a k N 3 d 0 Z X T V V S d E t 5 U 1 B P Q z F y Z k 5 K N k F v Z k t G U z Z I W n Z 6 Y X V k T W 5 u d 0 p O e V Z s N 0 V i a G Z l Z 0 9 s b T V 1 N S s x d 1 l G L 2 J v e k N z R U h o c k 1 y b X h J e m l u V 2 1 n W D N X b 2 F o N G I 2 V E l E T 3 Z Y S 0 9 L R l V q U 0 p p Z X F 6 b n o r Z F N H R j R q N z J U R m 9 h W m N W c F J 1 M j d 3 U 1 l h S F J R U 0 d T Y 2 V a a 3 d U c 1 Z G a F Y y T m h L a 3 N N Y z h I N D B v Y T V H T D E 5 b X h p S E N Y V V h o N F k r O E t m K 1 o v Z X N W a z B P R X p z Z E N t Z k F I d j F Q V 3 p 3 S 1 N 5 b U s 5 Z l Z T Q 3 Z t N z F p K z l k Q V F h V k 9 C b m x W Q 2 5 H S l F h N X V M a D d T V T Z k U 1 d P Z X c 0 Z H d Y Q 0 J i d 2 d r K 0 1 k b E 0 3 b X V v b m x W O E Y z Y k V O e k t N T k 5 s b U d I M V g 3 M V J P S D l t N i 9 z Z D Z G M U t H T T V X U 1 Q 5 R G V E Q T N U Q X N x d 1 h 2 W D N m Y T g w U 0 E 3 M E V w d D B m K 1 J H R F p v Z W Z t U E J 4 S 2 N 4 c F V h b U N n T k l v d 1 F U Z 3 U y W n E 3 R l J x Q m p B M 2 R Z c U R J O H J X M k h T a F d R U 1 Z p U m x n Q n N o T E t 6 W V h V d W x z N 2 F w a T F a Y W R 4 a 2 F 1 Y 2 9 i c E J Q O U c 1 c X Z F N C 8 r Y 0 h q W H d P Y W 9 5 b E 0 1 d F I 1 W D Y 1 c 2 V m Z l p v Q n Z Z S U J s a E V N Q V o z b m 5 w K 3 k 4 c 0 V a a E x v c G 0 y S l p 2 U l J Z e n V U e i t O U z A w M 2 R Z M G J G Q U p F N i t y Q W 9 4 b j B K a X o r U U E 2 a X A 0 R F V U a H F W N z V 5 S 2 J x R D F k c U 4 v L 0 1 p Y 2 h M U W M 2 N H p C N E 1 C e D d 2 S F R 4 d H p x L 0 h W M k h 4 R V J W M X E 0 Z E V W V m 5 h Q y t r d k x Y e U x Y c z F o b 3 B x S W t z S E g 5 L 3 Z 5 Z z d B V l d 3 N 0 Q 2 Y S 9 v Y z B F Z k 9 F N n l Y d k Z x Q 3 h L Z H Y x a U J T R n B 3 N H B w R 2 Z y U G N q N i 8 2 W E 8 1 N E N Q Z W Z D V 0 U 4 U j R q Z m F k d z V p Q z V 5 T m Z 2 S l p 5 b m U z c E I 2 R m J Q M U R K U 1 d 2 a F Y z b 2 h 3 d z d w O E Z 1 d 2 x C T z R w e U h l c G 0 r Y 0 0 4 M W J j Q l F Y a E l 6 d 1 l 2 W k F Q Q l B r N 1 h i Z j l K S i t L Q W J G N 0 9 s d W F p c S t 2 d 2 d o M j R B Q j F W L 2 1 y S F R n N 0 1 o V m R r N U t s U l A x c 0 t R R X F o c k d K S z k 5 M z R Z T j V C O W V i N n E r T G R L b U 4 1 V V p W V 0 M 4 L y s 2 R F Q 2 a 3 F 1 U E w r c m o 4 Y T V q d n R r d 1 Z F c n I 4 d 0 l J O W J I c k Z 2 Y l J v S 0 l k T W I x S m R Z O D V o U D I r O G d o V 0 p t Q 1 V 2 c 0 1 V e W F 2 Q 1 h k V l B E U D V l a T Z U V G R J b 2 Z B W H F q S 0 x h Y k J k V T l X U W N I T W E 5 L 0 t o U n h K b 1 J P T H B V O E V W c G g 2 a l R 4 N F R I U H Z m R D l S S m 1 R N z B S Q X l u b m s 1 R n R I b T Z r d T R i V U o w Z 3 p F M G t O Q W N W W i t u U n p j Y V k v b j F Q U n Y 3 Q 2 1 G b 3 V v S X d L a V p E U W F 1 c m I r U m g 5 d k 5 Z S E l C S W 9 y c H l D R E 4 3 M H g 2 a 2 d y W E l l T X p C U 1 A z T H g w Q k F S e m h S T z M v c G l 4 a k x S R C t B R 1 d 0 b T h F e G k 0 M T B B V n A 0 e k l 2 T E 1 K e D N 3 Q m 0 4 Y l F 6 U 1 V S R 3 V 6 Q m p Y Q n J 5 T E t O W k F N Z H d M O E N C S 0 p a b k 9 q a U o y N X V W c D J j N X d W a k h V d 0 s x d T Q 4 e U c v N D h X U E h 1 N W V m M E 8 2 Z k h v S l N O c z F z e l J j N 0 N D Y m V s W j N U K z d q d E 1 2 Q T h 2 W n R E a T F y Y 1 p H R V Z q N j d F e U 9 Z Z H I 3 S W 9 4 a z Z a N H F R Z l R W N F F R e D l v a X Z N T U t s a m l w Y j Y r S U 1 l N T Z Y U T A 1 N n h D T U N z M X J i V j V 2 U 2 w y V V c 4 a T J Q V E 9 4 U j Z 1 d 2 N 1 O X F R a U p u Y n d x b E F V T 2 5 U Q 1 J C M n R H Z F Q 3 V T Z u M U 9 G b V J V b i 9 4 S 0 M 5 a k c 0 N z R l K 3 J a c F F 5 O E J V M E 1 B d j M 4 W U 9 i W T A 3 b H g 5 V n l 6 a m o z Z G J C W m 9 R Y j N C d 3 p 0 R E Z h e n J l S U I v T m 5 N N W Z O T F A 1 U H Q 3 Q 2 V t Y k t j Y T V F c k 0 5 S E 9 u V V h 1 e H o 4 N 1 J W a z l j W T J t M z l O c 1 c v c 0 F v Z W h 1 V F V S d U 1 1 b F V r M l B y M 0 1 l S j l 6 V k x m Z U x J V k p 2 e H J w a U F p a z h K b k N C R X Z P T D N D a G 1 0 W U F L Z 2 5 2 U l Z C e D J w M l F r R z l p Z F N w Q 2 x L c V g v N l B I S 0 E 2 V 0 o 4 N W J a e E F y N k V q d 2 x X Y 1 V E T k F F e W 9 Z Z G d i W H Q 0 R k d M V U V Y R 0 Z Q R n l 6 c T Z E R H R r U H l a b z Q r b G x k a 2 Z V O T k r R H N T e T c 2 R k d q Z T k v Y i 9 H Q T R a d k V J V 0 1 p a U 0 x O E g x d U l u e F N w T 3 l v d H h z N l V O Z F B I S l Z 0 W m k 2 W W p H c G 9 n N G J O d V J Y a k M 3 V T h j K 2 1 K Z 1 Z M Z k I 0 b X V H Y X E 0 R F Z 6 Y W 1 r N G x S R k Y y c S 8 y d T F 1 c U h v R 2 5 T W H F n M E J W Y l p i Y 0 V x b H V S b m 9 z U 0 c 4 d 2 t h R F g 2 U 1 p t U X p O U E N X N 1 J a S 0 s 4 N k Z 1 O W Z q N n B w U U J X V D N a R G Q w N X h 0 M 2 p X O W Z l M 0 5 4 S j l 1 V S 8 2 d U s w S F l O R X V p Z m d p Z 2 F s e H E 3 Q T J O U l Z V Q j J s b F N r W X N h c z F 0 N m l q U m 9 I c k V Y V j Z N e G N x T j Z a Y 1 p a b 1 Z 4 a m x F a l E w c m p M U 1 h I Z X o y T H B r b G V h e l E z O G s x N m h N W G V E c 3 F Z S m h R V 3 V t Y 3 J s U E p E e H N 1 U 1 k y S E 5 3 U G F j c G V m b 0 R R b 2 l T c G J 2 T T F i O H Z W c W x X Z k d p b V F v M k t S U m x u c W 9 4 a i t l N H Q y b 0 Z 4 N W V H b V o x a G d a R U 1 Z W k c v W E h z T E N h Z T U v c U R W R V c w e m Z j M D M x Q 1 k r Y m R F R z N 2 Q 1 k 0 M k V r R 1 N w L 3 J h Q k k x W X Y 1 N m 5 p Z n R l e j A 4 Z E M r U j F 5 c E h 0 R V Z K V k F O Z H J O e V d r V 1 l u d E R z N 2 k 0 V 0 c z W D g r S G h U Z m F W T W 5 y a n V I Z 1 I 0 Z 3 Z 2 N k 9 M Q 1 F s T 1 N y Z X h R Y 3 d n U F p N Z G V I a D l t U 0 o 2 Q T F L Z V R I S 3 d l K 2 d k Y 0 0 2 W j F O T z l 0 d z B a U T F Y Q V p p e i t y c S t G d V h R T z U 5 Z S t q R k h a M k 1 L U k N N N 1 p 2 d j Z v d F Y w e D V j V k J q M 0 N o d 3 F 2 Y V R D T X Z L N l N z M F c x a F U w Y T Z 5 Y k p D N H B 5 d G d J T 2 J Q b U g y M 3 N x Q l Y z M 0 Z M d 3 p 2 O V J j T 3 M 0 S F R P N D N v K 1 p h R 0 N U W m 5 r a X B G Z n p 3 R E p u T D Z H U 0 5 Z V G R w S m M 2 Q V N o R H B 1 L 1 Z q Y 0 o 3 Q T Z G U z J C R 1 Z O M l J j T U h p b k h I V 3 d D U k 5 Y Z V V r M H d U U n J D M k d t K 1 l E U z F R W T F v e X B u U E x 5 V i 9 v d 2 R U W T h J U U d r W G h L W T N q T D Z N T 0 x Z N E o r b U J j a 0 R k d k F B R k V r T V N D N 0 R q R 2 R F b E J k S X p F a E Z y a E Z o W m 4 3 O W M 5 M m l m S l g 1 c n J w d z R 0 O V d h R U I 2 e X l T c T h V d F J C Y 1 d O b z N k c j A 3 V C t E d 2 4 x Y W o w R G x U T 3 V r Q m p E T z B B T T l 5 O E F H M H d N O U d Z b 0 x q a 3 l O K y t U d 0 F U e j h 2 b X F h Y l d p N m 9 J S X I 3 d D Z m N U w 4 S H p K U V h 5 d m N O S k d S S X V V c C 9 D T H I v M 2 p a Y 2 J 2 U 0 U v Q y t E Z k p I b m d a d 0 N p e V J y S m Z Y d 3 F 5 M 0 1 i U W l N W G l Z N 2 F 3 U l F B Y m 8 4 a 2 d l Q n o 5 S H B 5 a 3 p l c m Y 0 R 0 F h a D V y c W l y R V l y e U 5 j a m 4 w T j B U U 3 h M U W w 4 S D Q 4 R E t X R m 9 X d E d z U 3 Z a M G J x Q z V r T 2 J v V W Z 2 S n M v U H d a b C 8 w S 0 x s Z H h J d W 1 M a 2 V k d k t h V E p N V 0 x u M U Z m M 0 c 4 U W E 2 c z R H Z G Y z e m o r S 0 8 3 V 0 Z p W T R x c 0 t o a U 9 O T G d 4 c z h F Y T l U U F d p c 3 J L Y k 5 Q V G Z 3 R k d R V U V H O X F V U D B U W W J y Z E t i a 1 N x c 2 9 a e E R 5 R F Z V Z C 9 j W U p Y c 3 F x c G t G R m l W c G p J a m Z K Z m 5 t a S 9 X Y U t t S 3 p E d 3 F Z b U R U Q 2 9 F e H Z y R 3 p w a k J 0 S 2 h 3 W l Z F S 2 l X T E J X Y m t M M 1 F O U n J n b X F m T 0 o 1 b 2 U 3 V 3 g v b k 0 5 e m t Y Q X Z F Z V Z t M m p L Z U V v T m N y c V R R Z G F s Q U 9 R e m t p V 0 J i S n F Z M z d 5 R j R l S 2 1 2 Q z Z B Z 3 N Z e F V o V W h K V 1 V q K 0 Q 3 V H l m N y s 5 W k N D S 2 x R b k 8 v L 2 x 1 a j E 0 b D k v a j B O T m R X W E h w c 0 9 J N W t i e X J u N 1 l L N k l p S V V x c 2 l 1 b l B 2 d T d 1 a 3 N L Q W h h V E l q d 2 N I U G l 0 L 1 d K b 0 V R d m V s U X N K M W l K L 2 J U d 1 F y S 2 d v c 0 l P S 3 B W Q j g 5 O U h I O E x i K y 8 2 Z V d 2 O U Z R M D B U T m R Q c U k 2 T X d G V D V 3 e E V 1 N F d Y e E d P a D R x d k 1 U R U 9 h a W 1 O M G t v e H Y z c U Q z Y W p m R n l J K 3 c v N z k 0 Y U d z R 3 M z K 2 5 s a U 5 C W G J V a X J 6 e S t P W H U 1 K 1 F Q c F N Z Z m l S a W 8 w a i 9 Y U F R T U D d D U H V V R z V h S y 9 N S 0 5 0 T 3 h N Z H N w U 2 x I a E U 4 e D A v M n V j S D F N d k 0 r W W J W S W h v M y t Q O D F N W m x N d k M z Z E 5 6 c k o 1 b C 9 F K 2 I y e D Z i W W V l U G h Z V 0 Y 5 W F Z o c z J F U G 1 i T F d I R V d h U k J y d l B 0 K 3 B m a k h H V H V B V G p Q T 2 V Y c E t o M 3 F 1 N 1 d 1 Y U 9 k Z j B 2 c F E x T 2 R X M D R m e m J o R W J 4 e X F N Z D B z K 2 9 U Y 0 p 4 U j h 1 V n d a Y k p 1 d k l B S 0 c r d 0 p T N E V 0 T H o x Q m h 1 T F B N R n Z I R E c 3 d H l N V 3 h u S n d H R l c 0 d 0 R 4 O X B v c U p N U z Y 5 c 0 1 1 a n d B Y l B Z N k F P T m k 3 S V N C T k J y Z l B V c 1 F S Z E R C T m Z Y M T E x Z F h Y c F Z X a F V M N n Z K V z A 3 b G t 4 T V R R R 2 V 1 Y j Q y W H V W d n N n R E J H N D c 2 R T Y 4 c 2 h v c 1 J s U 2 8 4 d U h a c H J m e D I 1 W W x 4 L z J y b G x 3 N 3 B s K 1 Z L R l J X O H p t d l F G Z 2 d o Y 2 x X M U d w Y V l H U m h P N j Q 5 V k t Z Q m l M U n B s O D V z S G w 0 K 2 N h e E 1 N T F B K U m 9 P a V F C V H R H W j l R Q m 1 W V 0 x J M U g 5 e l U w e k V M c F F j a T d S W W J r Y z J L W E l E e E h B S U V R a G M x T l R W M W V I a l k 4 N 2 p E Y m 1 K a T R 1 T G l Z c m R Z R 1 J V Y j I y b E E 2 e E N T Z V F 1 O F F x e W p K T 0 5 M c H d R M H Y z K 2 t G b U t G K z l E O E k w U 1 F 2 Y k x 0 Q T F E W H V 6 M E d E c 1 h v O X A 3 b 1 E 2 M 0 l W e U g r c G Z S Y 0 R E b 1 h p M W N F Z n R X a G x O b m N l U 3 J s c V d s V U t 3 R k E 3 L 2 M y Z j B Q e k g 3 d n B X M W V a a X N D d l g 3 V i s v R 2 J L Y m p B b W J 5 L 2 V N K 2 1 0 R U p t W m h q T U l m b n J R V U 1 r b m Q r U k I 4 Y i t j N U k v Q U l M c y 9 y S 2 h K W T l H d D k 3 M C s 5 T G 5 j W F M 4 O G R 3 c D Z X Q T E 2 S E F r a T l X Y n Z P R 0 d q Z 0 U 5 Q n F j N V J u c l R 6 Y 1 F u c 0 d F Z k N v R 0 o z Q 0 Z O Q V h E N j V l Z k R u S 0 Q 3 W X Z I b k F j U m Z w V U 1 C U 0 Z M c E 5 5 c j l j T l J B Q m d M M H Z 5 T m d 0 S 0 d 6 c G x M M U l L V U N Q Y 2 1 u b 3 h z N 3 N R W W Q 5 a 0 t I a l Q v a T h j W H B B U k d Q b E 9 u U k 0 5 Z U 9 a Z 1 N Z a 1 U 0 Z U p t Z G 1 B Y m V u K y t 1 a m x 4 d W 5 G a z J i b j c v R n k w U X F r a E I 0 Y 1 B s e H d y S j Q y U X p H M U t u W H F I T m Z i a z V i V X E 2 N 2 4 4 R U Z I a G g w Z T J y Y X N Q a z I v U E U 3 L 0 h a M 2 V E e F N E c E Y 2 V U 5 q Y T Z n M E 9 h e G V m d 3 h W W m N j e G p I Q T h u K 2 5 Z M k R R O E R m Z G E r V T V H U k V X a 3 Z O T m h s V m 1 W U 1 g z O S t T M 3 N q R W s v c G N M M m d Q O V B l W D Z P R 2 5 Y c 2 l B e l F 0 S 1 N r b 0 t D c l p F b H Z t N l J O V W d G c V E v Z W 9 K N n B J d n V m d j d 0 O W 5 v b 1 p Q S m l o V U x Y R 0 l O d U J 5 Z 3 N w N 0 p 0 K 0 x K S z l i Q l N v N l F N R m p k Z U I 5 M 1 A 1 Z m 4 2 K 2 Z I Y i 8 r Q X d S R G Z z O U o 3 W m N W M F h G Y W Y 4 S F M 5 Z G x F b V p V Z 1 p s T W l 0 d G I 3 K 2 Z 5 T 1 Q r M 2 N I b 3 Y 5 a 0 w 0 O U h u R n F H W U N Q Z V J l S V Z Y K 2 g z N X R M W l J R R E d 4 U 2 d r V k R n O W R C W l F M W H p s Y n d P W D R S e D N y a D J i R k p r b 3 p t Z T Z h Z G p M T W V a U W Z a W U l C O T F l b G V Z S H R I a 2 V M Y 3 Z 2 a k R 0 T W V y a H p C a G M 4 T U 1 X Z 3 k 5 S G l N S 1 l S b E 9 v b G V F b X V S e D J s S i t W M 1 B V U H R w a j h 3 L 3 M 1 d F R r O D F j Z z h N V 1 Z m Y W k 4 T n c w e k h C b E d W T G V i N U Q z c 0 0 x N F N H V U c 5 Z z l U a m J I a E p o b D R I e H h m a T R 3 N m l I Q T R n a G 1 j Z U 5 L M k R G N z h S a j B s c l p F N 2 l 1 Z i 9 3 Z G h 6 S m Z F b m h W Y W 1 W U W h h c j B V R F Z h R X U 5 U E R j b F J B T k V P T j M 2 R D l k U j h 2 W H B B b H p v M 0 p T L 1 Z 6 O D c 0 b X p K Z z B 1 S V F n b l p i W m 5 x Q k 1 U c 3 Z 4 O W x x R 1 p P b F h a S V Z S b T J L Y m N F Q W d S N z F u U H k 3 T k s 0 S j h V d V l P e G s 4 O W l r d T k 3 Q l k w U V N S S D Z N K 0 Z m O V d i d l R x K 2 J o c m I y V C 9 U V T F r Z D Y 2 e G t z e V B u c F A w Z 1 k r d E h E S 1 Z k S W N z a 2 o 3 T 0 h U R C t M Q k E y d D h 6 S X d N a z N Q d F J r c m V S N W R o U V R 3 N H J 4 Q n Q r Y T Z G c U R K Z 3 h P R m h 2 a G F o M G F E U k Z J a z V y N G k 4 Z T R Y T j Z Y O X J Y c k d C N U l 3 W X Z x W n Z K M 3 l r a z N Z a F Z I Z X Y v R n J L V X B w Y m Z u S 0 t 0 V G 5 B M k 9 U S k p O V z V R M T h F e U 9 Z M E 5 4 O T h X W k J Q a 1 l R T m R t T 0 o z Z T F U R 1 J l V U t a V k 9 R N U l t S j d C S y 9 u e F M v T X N 1 d T B Y R y 9 R Y k p z b D h Y b l l P U G N V T m N G Q X F O a m Q 5 N G V m N T d 0 R m p W N F V i L 1 R Z e H k 4 L 0 x 1 W D Z t Y m l m a H p m N 2 h R R V N w U G 0 x R S t o K 1 R N R W E 1 R G 1 S Y T l R W n Z 0 U m 8 y Z F J 3 T E l x Y 1 J j c n Z i a 1 Z 4 N T Z C e U F y N m F r b 1 M z R G N W U z V q b F c r N 1 d 6 R W c 2 T G V 4 Z m V 2 d X p v U G 9 0 T 1 p 5 b k 1 L L 2 x t S V R m R G 8 0 b 0 9 z W n A 1 U E x w N D c z e k g 1 b F J V b j l 0 M D B n d E M x W X d B b G J S U G R M W X E x Z 1 g w N 0 h K e G p K K 2 Z x R U R N e G c z Q m 5 s T n d B d z h R V 1 Z N M F k y O C t G a m Q 2 M T h F S D d T M T V 6 O E d y V m 9 Y W k Z S c V N F Q y t M N j l S c T d J W F Y z T H B C Q W M 3 c T J w b G Q w N W l s V j d J M 2 d M M m w w O E F J O V J J S G p L O H d y S l V w N F N n Z T Q 0 e l p n T 2 1 B Z 1 R Q R H R m S l F U e E t 6 Y W t 2 Y j M 5 O V B T V V B z L 2 Z k W U t W a D V m W H A 4 d X d a c 2 t Q V E R P T D h U V G g 4 M T Y 0 c m E y d E J P R 2 J I M n R 0 Y m d N R E F 5 Q m N m V E E w R E F 4 Q U I 2 M 0 d 4 U z N W W l V H Q T U w Q U J K b X c y d G N R O E J X b U J 5 R m d D S 2 w 1 U E 5 V d V B x b n h q M G t M Z G l J O F V p W H l z b 1 k 2 a l V 6 d G x a L z Z C e S 9 Y N H B v Z 1 J V Y X I 3 b S 9 X Q 2 d w S 3 Y z M 2 9 0 Q n F W d n N n Z 0 U 1 N 3 h k d H Z P N z N L e i 9 T Z U 9 2 S G 4 0 O D N a U W N B b 3 V 6 d V h M W D A w Q W x T T F J m Z 3 N 4 U V l m T W x L V D J k Y 2 x 6 M l Y w Z 2 J l N l h y N G 5 0 e G V C c G d N d z Z a M y 8 y V l V B N U d Q d E V C b m N X d l F R V G s 5 M E x a e l g w N E h N c 0 9 C Q 2 d D Y 0 1 H M X l Q T 2 h P V n F 3 M 0 c x R V l 1 S E l G S H N j U i 9 j a F V I c k N C W G h C Z F R D V k w v L z g r W E 4 1 T 2 F M N m R 6 Q U t C M F N P a 1 F R S 1 R F e E 1 v M 3 J 6 c U Q 1 a j c 2 c 1 p t U W h X S H d u V m d t U F B C e H h z Y l B P S D Z a K y 9 J c 1 h 6 d k l n N F M w d H B Z e G s 5 d F p 0 W G s 5 S V E v Y X F W W k t k R H h 6 R m d S U E t N d V V 4 Y V R 2 W k x P c F V D T z R 5 c 1 p 1 K 2 V u d U h K S F B G R n l p L 2 J I b T F z a E Z y V 2 R 3 Z V Z k a E p Q U E R Q d U I 1 a V V B U G Z 2 d G s z M W I 1 Y 1 d p Y 1 Y v O G F H d 1 p X b k l U a X N F S D k 4 O H B E S 0 p s S U x u S l B Q W k x P U G Y 3 d z A 4 O H l p U l B U e X F T U G l I K z g 1 Y 0 R 4 U k R L S V J 1 Q y t i d V F p R W U 3 Z U o y a l N p d k p q U W h G b D h m R D d W N 2 Z F L 2 I 5 d U R G V 3 d O b X h P Y 1 h G a U J h V 3 J a T k s 1 O V F D Z G g w N j J u Z X Z Y d G M z R G 5 M d T E y T k 1 n d k p M U k N D S V h r Z D l Q a W J v a 2 5 2 c E 9 6 c W E w b k o 4 S U g 3 O E 9 E Z z Q 0 R G 9 v N F N p N H N U Z 2 F B a 1 h m S n c w O S t 0 S m F O S F l 5 Y j h 5 V k N B U l l l a X p r L 2 8 2 V G R U e i t N Y 0 l S V k R s Z 3 U y a 3 B a d W 0 1 b n p a d l R y W m g 5 U E V L R G Q 3 T m N q T 3 p m R k t r O T F B T 0 x y Z X l V a z Z v b m F O W W R Q c U N T Y 2 5 w N H J v M H h Y e U Z K d D Z X N V l x d l h G T F F Y V T F H d 3 V M U F k y d n V y Y T J 0 c D d l Z l J I R m s y e k 5 r a 3 F J T V Z O S 0 x K U 3 B w V y 9 M d V J Q R X B o Y l d t N D Z O c C t y U z B y M n F s c D l m N E p N M F M r Q W h F T W V o c l l H S W R C W m Q 3 T m V 2 W F d L N H F x c X F Y d T d 5 W G p L e n N 6 d E J F S l B E V W J U N E E 1 c W d K V U F h Y i 9 U N G k 2 Q 0 Z v V m R R M U g x Z j F k U H p K a F J U U k 1 C R 3 Z W d 1 I 1 Y k Q r d V V R M k d S Y 2 I y N V F y M D F F c n Y 3 b j V w b U Z h a E d U M F N u R 0 h Y T X l q b n l J W G p Q b H B r W W R q Z k Y v W D I v T 3 Q 5 b l l o a U 1 v c H h i e W F o V G N w e G t p a F Z J e W p a L 1 l T b U J L e k N 3 d X B u e i 9 6 b k Q 3 O T l F Q 3 F p N D h X Z E 5 0 b D B X d m N W O D d l T D h I e X F P S k N F e F l X R G 5 x K 3 p N U E J 3 W W 5 v T 3 J y d 2 5 z b 1 d 2 Q X l s Z U R T b W J 1 O C t t a T J K V H h Q M n V 5 b U R 1 c D Q 1 Y j M 5 T D R y V m J S U E 9 y Q U d G a W V 6 U U Y 1 e X Q 5 S y t v Y y t I L 0 h Y e m d v b E F z d E F w U G l P V D N v T H A y a 3 h t M U t t S H h h O U d s T 1 Z P a 0 x 6 U k 5 u T 0 l M U D B z U F p U N n h 6 U W h i Q j F 2 M U V M a k J 3 Z H V B a U 1 w M 3 p F R H R q e E 9 U Z z V M a j V Y a D g 1 U n F t L 0 F p Y j M 5 Y z B N R 1 h W c D J Z M n g r S 0 5 t S G N 0 N 0 V z N T l Y T 3 l v S z F M W G t u a U s 1 b z h u V G 1 M Y z d F V 1 d s b C 8 3 K 0 t w R 0 Z v N G p u U H N 4 Q j N 5 R k 1 r b l l X R n Z y d E R w d l N X Q U s 4 M n p m Z z R F V C t M Z G p 3 O E x L U 3 F W Y U l O W V N G N n V p Y X V X a 0 V h R 0 l M R W t 0 O F h U O C t V Q V p I b z c 4 T m V K Z 0 5 E T n l F V k Z m Y k t K U X c 1 e G x s Z W h T b n l o N j B N b k w 1 S 2 F S R H R F b 0 E y K 2 Z U R 3 V q V z A 4 N m J S Z C t 4 Q k 5 h T U F H S G Q x O D h F M W 5 k V T N D Z l g v T W J H N V N R d m d U R i s 4 S V k z e j R 4 a 0 9 m d D d y W n N P T z R s e V o v S 3 l t O T Z j b 1 V i W j V 2 c G s x Y X h I V 0 N x W F d V a D c v V k p u K 1 Z j S l V H a G F E c 2 d r S 0 9 n R E R 6 a W d Y U X F 5 T W V P W k x 4 T X d P T l F V M E Z C N G N P S E Q z W j J S O F V L N l d 6 N n J j N T N m M 2 J H M D l t b n Y v R G F 5 Y 3 B a V G x x Y W l z U G 9 Q O D N F Q z F W c D B S T j d H L 1 g r b m t t S W Y z N G l z W E Z o T z R q N U t B L y 9 P V W R F S n B t d m R L a n Z H Y 0 V p V 1 l V U G h z T 3 F F e k h Q M l B I b G 5 Q V T B w N F Z s Z E 5 P Q 0 p 5 c D V 3 Y V V r a 3 I y Z T F o S X c x d W t t Z m s x R C t L a W p h d n h u O V V a Y l B D c m 9 z W W N N Z G N B c 2 Z 6 c 2 V m d U J W Z j Z j a G t G O U k r S k R r N 2 5 z a k Z t b W F w c U J l N k h O V y 9 z O X c v W k Z N Y m l 1 U T J m O G R 4 R k Z C Y T N z K 0 1 u c T V I e E Y 5 d m 1 q c D l w Q k p P Q n B M W m I 3 K 3 o 0 Y U 9 q a D Z E e n h v Z E d 4 c 2 J I M i 9 Z N W V 0 a G J y N W R x Z H R n T 1 o w T H h z M X h n c 2 k 5 d F N 6 c k Z 6 V m J 6 K z R y V H d k W m N 4 M k 9 s W m t k W l F V Y 1 J G a H k 3 W k V w T F h r T T g 3 Q k d Y W m d 3 U 2 R 0 T W p 4 R k h Q V E o 3 V 2 F 6 T l J u b T A 0 S X l M R U V i W H R r d 2 R J a l B L Q X h T O X F p b k Z W Q i 9 J O E F h T 2 5 S c k h i V k w 3 b 3 k 4 S D N L Y U Z D S V V V Y 2 9 C S X Z E V T F 3 R k F V S F l V M k t O a j h j d l p z U z N m O W l Z R k 5 j U n l y T F d Y R D d P R E 5 3 d V N 2 S T V B Z U J Z R W 1 l Z l U 4 c l B j U k p K Q U t 6 c T Z z Q 0 Z r d W 5 j W V F z U F B 4 O E 1 3 d k x U M D h Q Z j h i Z 0 E v T j l n Z X p 4 Z n h 6 N 1 Z H b 0 o 4 b n J u Z 1 N L T m l o N n k x M E R 1 M k h M c E Z 0 W E t B Z D B y W T l D S 2 R P N 0 l j d m 1 z M 2 N H Y k Z a K z Z U N U 5 s c F M z b k Z R d z l j S 0 V M e m 9 H S j Z q U 1 N N N X N Y L 2 N P O U o 5 Y z R x Z U V s T z d G S W 4 4 e D N o S l R a W V F y V W Z n U W p G U W J h Q k F O e H B P O X J k W n Y 0 N 3 F W b D V F W n l Y T H F G b X h l Z k F 4 O E N Y c G F D d X E 2 W H Z 3 Q X V z b 2 t O d T d y V 0 5 E T D M 2 Q 0 V x c H F P V C 8 r U 0 N x Y 1 d S b U N 2 b 0 t B Q T g 5 M T U 3 M l p N e j k y a 2 s y S G c z Y z R N M z h M O C 9 O W E Z D S V d Y b D F j Q 3 g v Z m l Q R E N k W T V 0 c k 9 t T C t t N G Z C U z B l O E R I d X Q x e T d i M z E 2 T F k w b G Z m M 0 N 5 c z B 1 a E 9 R Q 0 J y N U F C a E g 3 d l J p N H c 5 N j N C M G Z H c X V k a G F a R m k 4 T D A 4 e m p T M z d U e n N 5 c n V E a j F a Y W E v S H p q Y l Z a T m J l M F h r T F V t T U V T R F F V b V J o Y V l p Y 3 J k d F l E d l J 2 Y W N H b 1 p Y M T g v T n p j b k p 5 Z D N k L 1 N S M G J H M U 9 6 V U N v d k s 4 c 1 F k Q 3 N a T X M w R U R q U k x 5 Q m N h Q k w 1 R j R k Q 0 h U N l N E b k Z r b X c 3 V z d v Y 0 V O e E Z 6 d 1 Z R b 1 p s R 1 B k b V R R U 2 h L R H d G N z V k M C s 4 d U Z W O V d r e k F a U j B E b k 9 H L z J K b 0 R s L 2 N l U E h 5 Z 3 B 5 a G F I U k V r R 3 h V M E 5 l N H B X W j h Y T T J o U z V i d F B R U l Z D b k l l Y l Z j V z J m V E 8 0 Z k g 4 T m k 0 W m Z B T 0 h j L 2 p C M D d U Y 2 F p N U F t c n V F M k x G R D l r c n Z x W E J 3 a 0 g z W W t O N l A 1 T j N 6 d F N S a n J N V 2 h n b 2 R 4 d 1 l r K 0 V a b H V s L y 9 p b n d z a n h D M F I z e F V y b V d 0 M m F y Z W R H T T Z J c H h M L 3 F u V W F s R T d D L 2 l X M F A v U j Z T S 1 F u S W Y 2 e H R O M U V J d X h 6 V k 5 T R 2 Z W e C 9 T Z z M w L 2 p S b S 9 w Z F B Q O X d n T U 9 4 d m 5 a c 3 Z q Z G h q W E h D N 2 l V M F h y Z 2 J w W X U w O T B 3 N 2 l I Q 2 J U a G N J d l p Y Z V I w O E M r c G x z U 1 F E R l d N Z j d 4 c 0 9 P N D h 3 Q k F Q c X J Q Y n l s Q V B k S U 5 m U 1 h X N 2 1 5 e W V l Z j Y w d W t 5 M T B F Y z J K N U V Q W W R V M n M 0 M H p Z Z m h J T n N B a C 9 l T 3 U z W n B U V G M z S C 9 a Y U d k W C t 0 V F l k d k p a S 2 d E Y 2 p m R 2 N k V k Z 6 e W 8 4 N E M z c D V R e E p k N 1 h q W G 1 t b U 9 D R m 1 N S n J 6 Y k x Y Q j V Z c H I v S F Z Z a k d T M m p Z N G t n Z W 0 0 M E t t T G M 0 K z Q z V l h S S 0 R C L z d q Z 3 h h e m R 0 d z Z T M 3 F r e D V X R H F U Y n R k T 3 Z u O X N l e W F H Q z Z t T X F Y c H V 5 U 2 9 5 M U M 4 d n F E S k F D a D R D d n V 6 d 1 o w b W t q K 3 d I N H M z Z F R Q T 0 9 M V X B 0 c n U r V 2 h a W V h s R G 1 z a 2 h U N W R T M i 9 l Q 3 B 0 c m h P Z W l E Z H V D W k k 1 b k p q T 0 V N L 3 o y W m R G Q 2 J W Q 0 h T U 1 V j Q l h R a G M 5 Z F Z p O T J l e n V V b G s 3 O D U v b V J s Q T M y Z l Z q Z U c 5 U 3 R v Z F N 2 N X A 1 c 1 U z T W V Z V G M 2 c j U 0 Q S 9 u U m R L R j F z S l B E Y 3 l u M E w r M 0 R 3 R 2 l 1 V U w y K 1 d 6 M X p Y b l M 4 d 2 l D d z F C Z W V X U D N n S m N X e i 8 r b 0 t 1 R W 5 o U G V r T 2 V 2 R k d K Q W 9 n c D R q b z Q r a l V n c 2 5 m b k 9 q d n p B c D N 0 S X R I V j h 3 N k I 4 S k Z S S z J W Z l p W W E h L Q S 9 u c n R X Q X h Y Z U Z C N W p h b U 4 y R 1 h W Y 3 J p d 3 d B O H M 5 W l F N Z E 5 Z c W k 3 W T Z C U j d L T j J 5 K 0 g r c T V Q U 0 Y v c k R 1 N W Z M S E t P c V N O K 0 F n U G t L V H U 5 U 1 B C N G h X e k 4 z Y l F U T H Z P c X p Z M n Z I V l Z T Z 0 F N Z 0 Z E b T F Y b F B P U F R p U W N Z b 3 J n L 0 9 4 Z 2 V l a X V u T G 5 U S 2 d m Z j h q c D R U S D V z M 3 h V e j R G N n N q S D d 2 c 1 B w e m R 4 U E p K M k F o V z F 0 Y l N y a U h p Y W 1 N d n N x Z 0 4 1 d X N m R 1 Z 2 a W R X a V h H O S t i R V Q 3 d 0 5 D S T k w c n V U O E 4 2 a n Z C R z d Q M W J O Y U t R U k J N T X V p K 2 Z x V E x j U X l o d l l Y c F V P S T Q y T C 9 O Q 0 t K S H B V a H l k R V p i U D R J R G J 4 O T h D M V d q Y z B D d C 9 0 N V B 3 Q U p Q S j N k U U N Q S X F I S X k z V 2 d E Z D B 0 W D l W d G N r Q W V B e i t w c T Y 3 a U R K T V V 4 N n g v W m d a Q j Z j Z z B 2 d D d w c 2 1 J V U t o d 0 h k Y 2 h 1 a l d U N 1 E 1 d l J W R 2 F 4 T 1 d 2 b z V X d V Z a S m E z a T B Q b m s 0 R H V F R n J M R E x a a D Q r b m V 5 Y l B j R E 1 L T F M 2 Z G l 1 M C 8 3 M 1 N l b l o y S F F H Z G o v U m J G N m 5 K Z j N Y d C t z Y 0 Z z V m 0 z W k d z V T B Y Y 0 V R Q z d X Y 0 o 3 T T F p e l N k e W Q 5 L 3 o 0 d 3 h E M y t J c F J Q U 0 M 3 T 2 p I Z j l 6 Y U J o W n F N T k x q b G 5 I T H J q d 1 N B S G d W Q 0 1 o c 0 1 i Q 0 F W U 1 g w Q U E 3 c l l Q Q W x j T V h 0 d m Z w S T l h R y 9 z b 0 t k a 2 V Z b F d q R l Z X b z F J L 0 F Z a 2 h F a U 1 5 c z N 5 b T V l W k x B N j V U Q m l C R 0 d 3 Z 0 9 W a k 5 W O X d S b k 5 M b G 9 T U j B k O G N v e W I 0 b i t W R T l 6 U U J W d X d H N 2 E 0 Z S s 1 R F V t U U t s N y t L T E I r N 2 Z Z V 1 Z s V m J G O T d V Q l N t T G k x U k R z b 3 Z n a n J h U H o 5 d k d B a G N 4 Y T d z W j d G a k x S b 0 x G d 3 R O U k h K a 2 l W b V J y K 0 c x V 0 R r U X g y a G d I L 3 R p V 1 N 6 S T h x a l J 3 Q i 8 y a 2 h Z L 1 J l M n l r V 1 J I c 3 B v a 1 F o N m Z P T W 5 D a 1 J v Z 0 8 2 c X A y b X h w W X Z i M H A r T T R w b 1 I 5 e n A 4 d 1 B 0 d j R x T X A 5 U F N h V U 5 U a D l Q M E U z a H N V S 2 J 2 N V g 0 d l Z E Z D g x L 2 R k c W 5 4 Z 1 c 3 Z m R y S W l l b k V j N U 1 j M D g 5 c W 1 a R E x D L 2 x T U m t 1 b k J K U T F n b T V y Z T d 1 R 2 F M W k V O S D E r d k t Y V z V t d U J p U i s z T 3 J q M n A z Q W l o W H h J a k h w M W R X Z U R G a m F H K 0 p K d l J a U X h S R 0 w z V V V K Y z l U S F E y Q T R x b H N l T n p 1 M 2 N K L 2 Z o Z W l R V n Z t U U 8 r Q n h 2 c z V k Y V I 1 Q 0 5 y Y V l s M j d z b W l O d G Q 0 S E F G M G 9 3 a X p q M l F o a 0 E 2 N V A z b D d 5 L 3 g 3 N n p m K 2 h J R z V T c 1 k x O G h y T D B O Z D V m b z c w U 2 l l R X c 3 R k 9 L e H J U Y m 9 H Q m J z Y 2 Q y U n Q 3 T G F P M T U r b W x 0 c W I z L 0 9 N O W c 0 O G l r N 0 F n N k R m W l k y R V B N N 2 o z b 0 l 5 Y 2 l F Z i 9 R N W 9 h R V Z N V j B P V 0 x J b W 9 K T n g x W G I 2 e V F a e T h t N n R 1 T U d 3 O U w 0 R m d 1 a 1 h X U z J Z U H k 0 a S t t b z J 2 U G x 3 T 2 J W N m V x T D B o V 3 g 1 Z z V N V i t W M m R L K 0 9 I N V d z a U p D R z R W W V V W b m N Q W l Z p M G d I e F h Z W E l B V V d D T 1 l C b H N h U 3 g w L 3 J n R D R R Q l d N V W F u b F Q 3 R U l l Y W 1 U b D B Y R V d t e H J k S j V Q T n R h M W 4 2 b 3 g 3 U z V z R G 1 l S H Z 1 Y z N Q N n h M b 0 h 0 d 3 F s R z h L e l d a S W Z a Z k 9 5 L 2 F y U j c 0 Y m d 6 R E V G S 2 U x Z D B n e E J P N G 8 v N 1 l G d 1 N y W m 4 w c T l E T j J 4 O X F 2 b F B i c T F z K 0 I v V l R u W H B 3 c D E 5 c k I r N i 9 x N n R G U l I z U F B V d m l D Z 2 0 1 c z U 1 W X h n U m I 3 a 3 p q Y V B p d 2 x Z V j J n e j h P S U E 1 S V p q e l V H c F o 1 T m 0 1 O W Z W S 2 M z W k 5 N Y k R Y L 3 B t O U 9 3 d F d q c m x s e X l q M X Y v Z S 9 M V 3 J m b 3 h C N E h B e D F 1 e k J H R S t F S D F K V k l n e j N o O E 9 u W j R E d 0 9 1 N W Y y c 0 J 3 b H N x a m 9 Y V 3 J 0 Z 3 B s R j M x e m p r T E o 3 N E h Y a G 1 1 b W x n Y n J y Z G Z E Z T J H b y 9 P c U l X b E l 6 R U R Y b H N M e W 5 H N k R S R k R Y T z B X Z z B 3 U m M 1 N 3 Q r R G x r d H R n a z k 5 T 3 p M V 1 B k Y m Z i M S 9 a T T d a Q 2 p H c X o x W l V j W V p 5 N T B o d m J 5 O V B a R D R 1 S 0 d D K 0 Q y d 2 d 5 b H F 5 b T R t T j Q z U m 9 w R H M w V m d R N E M z a U l L L 0 h L a 3 Z o N V p N a j B G N X I 1 T F E 5 a U p w K z d J b j F m L 3 d r U F h Y b 0 t 1 R n V 5 S W p q e C 9 q a W g 2 Y 0 J j S k o 2 M m M z Z T V w N k t h M 1 A 3 V 3 h C d V N 0 T X F 1 Z X h O d z d U Z W R P V X F 3 b j B 2 b D Z T a T c w U E 9 N b m x t Y W 1 5 a j Z p c z J n M 2 Y z U D l p a l Z T U E E z c n Z 1 L 2 R l Y k w 2 U H R B R l g 0 O V d p e l Q 0 U 2 t H M F U 4 V k 9 a S U w 0 K 2 Z M a 0 p j M W k 0 V l h n c G F l R G 9 0 S D F C Q m h J c k t j b k J 4 K 0 d w T T B t S j Y z U z N 2 Y 1 d X Q 2 l u U S t j W G N J O T J 3 c j B i S V p s Z k d y Y 1 V p N z h n d X p Z d n E 5 Z l Q z b l Z F M m p 0 U F N v U T V M c m R P d k x q N H R k d k Z S S G l r c W x P N m Z H a E d J S 0 I v d j d x b n B M c m h 3 Q U 8 1 c l l j a T U 1 c E p C Z 1 J F e T B l c 1 F s W S 8 z Y T V s Q k 0 r N V Z 2 W G g r S l E 5 T D A x b y 9 M Y 2 9 U Z l U r N 3 F k d G 9 H Z D U 2 c m 0 r e n g 2 e V Q v e D l E c z h x d 2 9 L V E p i c k x T U 3 F t Y l c 4 V 0 l F c U x a L 1 N J V V l p M U k 5 e U 9 S L 2 p H Q X l M a T R 2 K 2 N Z T W R w O U 5 s N z F T b j d y Y V Z t W m 1 M O H d F S l R L T X V o S T l p L 0 1 I Z n Y z K z h s S m 5 5 T W t M e E 1 i Y W N X R X U 4 S T R i S U R m Z i 9 V N V g 2 c m V j L 3 p C S T g z T j B i R 3 h 1 d m J t N F F Z V C t L W n c y M W J F M j F o R H J G K 1 p v Y k p y W n N C R D Z r Y W h 0 b W l n Y m g 0 a 3 l K U G g y b 3 N M S 3 l a d k U 3 N V F x V W 5 6 S i 8 r Z k p s Z H l J V F Z O T 3 U 0 Q U h r S 1 V q a z N z Y m Z 4 R F U w W W 1 3 c F V V M D V D S l d 6 Q l R p a F R Q L 1 U y T z h F M G V m b m h 6 T 1 Z S T m 0 v S k F Z R 0 J z Q m p Z S T l X Q l R v S 1 N x Y V d M e X d F Y 3 E 4 T F N u U n R 3 V 3 B m b m t x U U w w O S s 0 W l d T a 3 N L a G 1 n M F l X c W p R Q n B r V n U y S G 4 3 W D V S Z 2 5 J V H k w Q V J W R D Z S U H R m N 1 Y w V k 5 O L 0 d B d S 9 2 R n I 2 R i 9 I M 0 9 Z b V p q b z N r T W Z J c 1 F v e j Z 1 Y 0 F v N W 1 p e F Z B Y 3 R X M X R X c 2 N k Q S t 6 Z C 8 4 Y z g v d l l J U W l I L 0 x Z b D Z L R k Z i b i s z Z W 5 P K 1 h J T 0 t p a 3 B O V G E y b 1 N z R H J k Q T F r d m l 2 M n p a R 1 J r U W l v K 0 l w a D l u L 2 Y 3 V T N u a V F Z O V A 0 T H V j V k s w T z I x K 0 d h b F R p V D l K c z B x R 3 R L U F d q N X l K Q m h u b X p 2 Q U 1 Y Q k l z M W F H K 2 Z 0 M k 9 T b k J 6 Y j B D d 0 R S R m F I N V F 2 a T J l Q 0 k w U U w 1 N X p v d y s x K 0 9 u R n k y d W p 1 c X E 2 Z X N t M 0 t G U W 5 3 O V V m b 2 9 O Z 0 h 4 Z W 5 C Q V p H a k x B e U F C W H h u K 2 p B c 0 l o Y n h L U m l B Q 1 Y 3 R m h I a 2 Y 0 d G d 2 Z y s r Q l p C O E 0 z d l I z S X l q b 3 g 3 e m 5 t N U d 6 d j J l c k x V N H p o V k x z b m V m O W h I L 3 E x b G F K d 3 A z T W Z 3 L 0 h S Z n V T Q 3 Z 0 Z W J V V l E w S V d 0 N m R B S j l N d 3 l h Y V d L N U t X S k 1 L T T J P b y t 2 a E V Y e D E 0 Q V N s V 3 h n V j V z S U x p L 2 8 y Y 2 Z I N T Y 2 b D U r a 2 t s V m t i N C t G N k l 4 W l V J d j k 2 a X F n R l R T U X c 5 Q m F Y T y t n M E h Z c U 9 v Q W h z Y l d o b 2 F H c T Z C c F h Y a H Y v b E p L a S 9 a Q n k x R D Z 4 Q z B G a i t s c 2 k 1 V E x 5 N 2 5 P R C s 5 e k V 3 c H l M Y V Z m N n Z W V j Z B b H E 3 d T h 1 e H N Q Z G o y O W V I R T V E Q U 8 w V y t p W X A 0 Q V Z i N 0 l q b z R P Y 0 9 R b 2 Z Q Y 0 x R Q 2 1 S S S t 6 S F I w Y 2 5 Q Y 3 J L Y V R i T T Q 0 c X V E d G t S M n A z T 2 9 5 Q W l 1 d H R K T i 9 x W j h k c 1 I 3 Z D N U M V p 5 S z Z K T T d K V l p a V l p X S F V N N C 9 h c T h G a W d P d z R 4 R 0 t J S D l 6 O U c v M X g v W E x 4 d U h t R m 1 a S z U 2 c 2 9 4 S W k x V D J o e W 1 2 c D F J V 2 M v S n d G N X F m Z T J 4 U 2 9 x U l c 0 M E J 6 R X V x M m p E b 1 h N R V d i T U l I N W 8 5 Z W d q a 0 V l U F B h M 1 B q Z j F o U V o 4 Q X p m W m 1 i Q z g 5 a 2 J t c H N u T W p p c n l r c U t t c H E 4 d E R Q Z l p U T W g 0 N n A 1 d n J z W m c 1 R V l D Y j h K c 0 F u S m 9 i d U s 0 S k t 3 c 0 h o a E Q 3 U C 8 4 K 0 1 E S V h 3 N 1 d Z b 0 t q N U x a S H g 4 N E h h U 0 R E b n A 0 R F d r S 1 R D c m t h S X d V N V V q e k 1 q T V R Q Y W M 1 R z F O Q k J V S 1 J 6 R H N v M 2 5 R W E x i Y k p z O G t B N T F X R m d X S z g 5 N k 5 C Y 2 Z w V i t I c U o 2 c S t x e U d h S W s x b l J 4 Z F R 5 d E F M Q m F l b m x J Y W l G S F B j M 3 Z 1 N U h H U k x q d m h J Q W p r R m p v Q T Z C c 2 8 r e F N v c 0 t k a G d p c l F i c i s 5 T H l B S n d a b 1 R Q a E 5 h N m F S U U J W e k 0 z T n p k W j d 6 e D F Q U i t l a E F 4 V T J Y Z k V V Z k d y d E p n e G I 0 W j d 1 c z J O R G x 3 d T h E U W d G Z 3 l n c z l k Y m 5 E Y k F 2 S G F j R 0 F t S W 1 N a m s z a X N 2 e m Z V O U x D K 3 R O d X h h b V o w R n R S N j R W e m N 5 M m x o Y z l D e F B v S 0 t 6 e m R I b D B X b k R r Y 1 M x Q z N v S W x O R m h V V T V n N j N O U 0 t l M T U 0 O W 1 B V l R K N G t L V G s 4 b j Z R W U h O U X N U V 2 x p R D N B a F p F e U 5 K O D k 5 T U x Y b F R q Z 0 l J Y T I 5 Q z B j N V V F b 0 4 r R k l D T m R v Q k 9 4 T T d 5 Z G p 4 T i 9 R M 3 l k e V d h b F h R K 2 Q z e X N 2 R l Q 1 c i t N b G o r e W 5 Z Q k k 4 d W Y 2 a j Y 3 Z F c r Z 2 h u N 0 V 6 S k g y O V B D Q W F H d D M 2 R m V u R y 9 y Y X l K S 1 h p W V F M M X c y W m g x Q j h 2 N 0 5 Z U H F z W G Z P a T h z R 2 l a M 0 h s e k x r N S 9 h e E F z b H c 3 M F R P N 1 F j Q 1 F N e k x C Q 2 9 X Z 0 Q z T l B 2 M 0 x h L 0 p W M G Z M Y W 1 v U G 9 C a V B E W X V q d X h t K z N I a i t h W W w 5 T 2 R v b 0 x O O E Z C R n B T Y X J L c F F 4 S 0 Z E S 0 p R Y 2 d H e l V H U G F C d 0 1 N c D Z n Q U t j T k R N d 2 1 M R H d W M l V O O X d t e X N l b 0 5 i a k F G Y n N B W n N D R k V z U 1 F m a U x F R 0 1 K V m 0 y d U U w R 3 J 4 Z X F r S m x a N k l j d H Z Z O F k 1 a H p 4 K 2 p 5 S j N U O D Z P Y W p l T U J M O C t 5 Y j U 4 Z 1 Z 2 N z k z O F Z E Q U 5 I Q m x k d F Z i U n p P R F F F Q z h 2 N z l E d z h P T E N B c X R l N H o 2 W W o r U j Z z d D g 0 Q n Z i Z 1 F 1 a W J l e k Z G Q V R M M 3 d G d X J n Z z B T V V p o Q U x Q R m x p Y 1 V E K 0 o 0 T n p I M H h q b W l E M U E 4 R n A 4 S G 9 F a W 9 x M D Z E N H p V e F A 1 N z h 6 M k V n T S 9 y K 2 Z J W F d j Y m 5 p W k l t N W k 2 Z n J P W m p 6 d F Y z S k x V a T F h e G 1 1 N E Q 4 R F N P V n M 3 Z l l B N 2 V 6 b H N r K 0 t o Z W 0 v Y W d W c k N r e k 9 P a 2 J K W k w v a n B 5 d j J m T E 1 j S V R O L 2 d w M W w x Z n R t c n F x b 0 t P T z l E d X Z a O U d r M m h s M 2 o v b m h 4 T X l N U k V y Q 3 Y y S T Z R e i 9 D S W 4 y S k p Q T E 9 O U E p D T U J I M G J G Z j B m a k o w Y m 9 0 L z F X a z R L a 2 J y a 0 l r T W J n c z N J U n g 2 V 3 N u U m x r V i 9 n c U 1 1 U z F W R l d k M 0 Y 3 O E J x c z V T e k R v O T h h V 0 Z x T T J W N H N K R U N z c 0 p 6 N k 1 I c 0 x i Z T N m L z d U c D c r c F B l a y s w U G F k d F F q Y z l D U m t Y T j R q U 1 R s c E d S O G Z h K 2 Z i e T d s T U Y 3 e F d s V F Z q U 2 1 s R V R E U 0 V N e m F N N m x a R m x L d 0 c 3 b z N x W W Y z Y l N W S z F N M E E 1 W T Q x T E V q M F p l N 2 F U R G R 2 a X M x d m x r a U E 1 T 3 o 2 d l p 1 T 3 V n N X h 1 a l J G T z J a a 2 F u b 2 s x c 2 d X U G J C U W p h V k x h a j B o Q T J C d E 9 G R l l G S 0 l 1 T z B x d X J y K z B V U j F Q W n V i b m N W R 2 h y Y 0 U v M z Y 4 L z V D V 2 F p R m t y a H U r Y 2 J a R X U 1 O W Z l Z j J 4 e i s 2 N T I v W F B M V V h B V j Z H d G p X Z 1 p p Z 0 Q z c z U 5 Z D Q y b X N H b z h z b W 5 T Z n d j c k x y R j B k R m g 1 d U t C b z c 3 d m o z S n d o Y U t T c T Q 5 S S t v N U Q z a m U r K 0 V 6 R z R P e m Z i c 3 V l T 3 J j a m t I T E 4 2 Z T l U Z 2 Z 2 e D l r V 2 g r b 2 Z 4 Q z F I N 0 d j N n V T U U V M R j h l S 0 l u M k 0 0 a 0 d K N 2 h E Z n F D N F R r W E 1 U Z z R D S W V F b 2 R p R S s x Y 0 V G U H N m e F N p R m h P N l B h b n E 2 b i t P M W t Q S T N n c V l 3 Y 3 d E V H h h c V B 3 Q z h j M 0 J y L 3 F i W T V k b 2 5 3 Q k t 6 Y l l J M H F I T 2 V y S k N H W U R 1 R U 9 6 N U 9 W V 3 B N Q m M z S n o 3 N k E v W U x s a z A y d G t 3 R U o y O S 9 B W U d o e W N 5 Q l o w N i 9 V c W 1 F N m J m Z E h q e l A 3 M n g 4 U z R 3 U F V I R F M 1 R m V 2 N F F R c S 9 B Z E s 4 b X B F M j R W Q 1 Z Q e E g z L 0 8 z T k 5 K O W R D e U 5 w d n N F V k p T d 3 M v S D k 4 T k 9 D Q U 9 E Z z V k W F Y z c j Y r d S 9 M Y l R i M 0 t i O U l S R H B R W X F Y M n h H d 2 l p a G x W O F M 4 Q 3 M 3 T k p j K 2 J i d k c r K 0 x W S 2 t Q T n F 2 b W t z O H J h a j U r R 3 R i b H B B O U p 2 a 3 N V R X N i R 3 d 1 d D k y S j h Y U j J s U 1 p L R U p y S F p K Z m J Q W T c 4 e n J y N E Y 5 V F h m a y 9 r d k c w c C t 0 M U 1 Q N F k w V j R J a F Z G Y 3 N X b j Z Z d n d Z b C 9 Q e k 8 0 N V l H V 3 F S U U J W W H V s U l l I d V l D U z B 1 U T R l O D g 3 M E x n R 2 V O a V B 1 N 3 U 3 Q l Z 1 R m N L Z k o 5 Y X V P Y n E 1 W X l X e G l G M T F M e U 4 z V 2 V R Q k 1 l e G g 4 M W F v R G t t S 3 d V W G s 2 M E F w a m 5 E Y T l 4 Q U N J O U p t S G p D T 0 l m e i 9 B Y n R S Y n p p R z V t c W J J b k M 0 V G d z Y U d n T k E x R F Z h L 3 k y b l J Q R n Z 4 V T k z M 0 V o S T F C a D E 4 N 2 h n b E V B R E l N Y W F E N z J X R W J 3 b j k 3 V D d X e H d w M 2 0 v c E N T N 0 8 v R m 9 3 a F F v R n Z D d z l z Q X B U S U l r W k c 1 O W Y 3 a j V j T G F o Y n p q d z g 5 T H c v L 3 B y K 3 l 5 Q W V L W E V m b W w 1 W l F R e m p z R m l 0 T m N O W U 0 r S z J J T 2 J Z M j V z Z H F K Q l Z 0 U D N a c j Y x V 3 R 0 V F M 4 S z R 0 Y k x Z U 0 8 v W n Y 0 Y z V l U 0 d s c X M r b E N x b C t p W F p y Z F V I U U R p b l h h T l l a Z U l 3 K 0 d n N i t x N k 9 R U X k z Q i t G U X g 5 U E t w a W N s c 2 E z R U Z L b V N I N m 9 a O E h D Q X Z J Z H A r Z G R K M 2 t G a F g r V G x h T V N r R l J P V X g 1 a W l x R E h p L 1 V P T D l E W F R D b G h V Q 1 l 6 Z W p Z M n g r Z k h P e V J N O G 1 4 Y m N V M D Z P Q W p r T k J L R V p N L 0 Z T b D N s M H N z Y k t j a X B L e G d B R 3 V E e k N a R G h S Z T Y y V T h y e E p T M U 0 x Y n g 2 a H l O Q T N o W W V I d j V 3 V 0 p 2 N m d B N G F F Z m R 2 V m x Y U W R Y d E I y N m l M N n Z L Z W 9 i V W 1 2 a U N q M l p x S E 9 H V 1 V a M 0 N z R W p y b U R l T E c v V 2 5 I R 1 I w d G J k e W Q 1 d G V I R T l K Y W 0 v R T R v N 0 I y T F N L V n d x S 2 l E Z S 9 m Y 2 V I a G l C N D R k e j l C V 3 k r c 3 d I d 0 N x N G Z 2 d z B r T F N O M E V G d X J Y S 2 h T b G M r Z X B 5 d W o x b F p C Z F h G e E F M b m h i R S 9 S M G h N Z X N W Z m 1 o N V Z R N W k r U 2 J P Z l Z x e T Q r d z J j N H d O Y T N w e V d Z d T F U c k s 2 Z T J 4 e V R U Q 3 d W a D F u U H V H b 3 R h V E 5 o R U 5 3 e F d s Y k 1 U U V R F a j R W e E 1 p Q 1 F 6 O D F o U F A 5 V T N 1 b V B X M k Q 5 b G g 5 V G x v a U 9 5 R F h x O D J H M U V z d V R m Z D l E R H p U Z z h p M F M r N E N C b U N Z M k Z w R T l B Q W p u R H Y 5 c D V v V 3 J W W F d H N i t Y N m F h a G h D W V h K S k 4 4 Q T l 2 V H V i Q 2 N u W j N O M 0 Z j V j A 5 R T J C a U p i U D Z 6 V k F L W l Q y S j J z b F p Y a 0 9 T Y k x Q Z F Z F V m 9 v b E F s b n F O U G 5 N d k N t S V E r a X B m W D h 1 Q 2 R L S U t V b W 1 P a l Y r T z E w e m Q 0 d X F C L 0 h z W W 5 M M j Z a V H V L V 2 F i S n g v c D Y 5 N U N J V W p r a n J G O X J l T k R 0 N l J R Z 1 J z Z U d 4 S U o z d 1 Z T N G R E Y z d 1 e T l D d j V 5 O G J U T l Z a U D l I V 1 Z v U z R m b T F v b k h 4 Z D Z 3 d 2 Z P V k Q x S 0 5 r R F B 0 b V U 3 b k V w b j Q 5 V 3 J E Q 1 R j N U p s W V d O T W 1 T R W V P V j F y b 0 o 2 M F d M S n p a U m t l L 2 F o V l p G W V h 2 b W R 3 V E l 2 V G N B R W R 3 e X o w S z U 4 Q m V x Q n p s W j Y v N k R P T 3 o 2 S E F B R F E x T j d M Y V Q v Q T h 4 Q X J L Q U l v c W U x N m x 5 T k k y c T h 3 Y U x F b W E v S G l H a H E x c 1 Z H a E Z S b 2 t C W m N o S m R O c G 5 G b E x F U T h Y O F h Z U 0 J 4 e m N i U 2 1 F d m x C Q 3 V 4 Z 0 d F N k 9 U M T l k b n k 4 M X V a V 1 N p T m 5 O W l Z O W k J C Q U F X Z l F K a k t h K 0 5 u a 2 o y N l N t a D R s Y 2 U w N 1 Z u W T N 2 L 0 5 w U H J u c G Z M U V N X T F V i Q U R k W k J W R n N W b 0 h i M k N Q Q W V z U F U 3 Z U R Q T E c 4 b 0 5 2 b k l 6 Z 2 5 2 R 3 o r R j Z n M G E 0 b V N 1 M l R R N E d t R U h R V U l n M l p C U y 9 z R z E 2 a H V E R W d Y M l N G L 2 x j b k l H T 1 J K c 0 5 Q V D N k Y W h r O G 1 k U 0 Z s W F h X c l Q 1 U 0 l S U D I 2 R 3 p N Z X A x Z W l t R 1 V E U U R G Q n N m d W g v T j I x b 1 V I a 0 t w R z F 6 R l l v M F l h N l h j Z l h z V T g 5 d 0 l J V z J t W m R i N F V t c T R R e D V K U W F s Z m 5 4 N j g 1 Q U d 2 T m t 3 N H h J e k x Q e F B H K z N F L 3 I v U n l N M k d C M T R 4 N k F X Z 0 F v W m 5 4 O V h P S m h p R 2 R I R n F o T E 8 x c X h B S 1 F M T m 1 n K z F V Z m R p W n V 1 M E p W S m h Y R k N o U X l K S H o y S U Z G L 1 B t N l l Q d m I w c z d i Z T E x Q V J w a 1 Y r Y j I 2 K 2 Z j S 0 1 X d m p 0 Q V N l W H c 2 N G E z U k J V a k h D T l h q e G t V b 2 9 D U U M v e n N t d m Z Z R W h u W S t O a y 9 l b 3 B O c C t h b l N m Y l N D R G Q 2 Z l d x Z 3 p J R 2 Z F U F J E K z N 2 V k U r Z l d Q Z V B M R k x X M m Y 1 T 3 B s b E x s e S 9 m e m E 0 M l V T V 1 p l Q 1 d H R m x N c 0 8 v N 0 4 r a U 4 v Y W Y 2 U X h y N 0 N 5 S W x 6 Q y 9 S T 0 V 4 R V l o e T h 3 U l Y z V V Z T S j h W a D h X W T l 6 Y 1 F 3 d V Q w O G Z O d k J v c U V k a k 0 2 V U l R d W p Y Z z I r a m 4 0 V W I z W k J Q T U 9 V R z l n Y V Q 4 b T E y d H A y S 2 J Y T F A 0 Q 3 d O S T d Q M 3 h T V E x K T X R L Y W 5 R R m N Y S D U w W m R W M X g v S z h 1 U 2 R m b V B 3 M X V n c 0 N V S F Z W b F l P M W R h d i 9 Y Y j F X U m N C e D N j a G 5 s Z 0 x p T 0 9 t a W 1 l U G x o a j B N L 2 4 5 W j V Y O V F Q T U Q 2 e n J H T D V r R E N z K 0 5 K d V l M W E 5 L V l Z 5 R E d z b 0 5 G T X l y T U R 4 a 2 p W S z B w d 0 h m N D J n S T E r V D J 4 U H N I T E 5 I a C 9 v M 2 R O S W R t K 3 p W M W F l c 0 9 6 e m F z U j R U U 3 l P Q m V T e F o 0 e l R z c U o 3 d n A x V l p P c 1 F a V l h h Y T E 3 T j V p Z 3 R w Z T E x O E x x M i t E b 2 p t Z G l x S k M 5 R V R L R U k r e W l V V T g z K 0 J o M 2 I 4 V G F m M 3 h H L z R y K 0 x r U U t m c n B l T W d w N n U v O T k 2 c E l V R l h y U G g y T 3 p z N 0 h K O E p R d E N p Q n E 5 c 1 l h M G p z N l A y W D h 6 R m d a Q 3 Q 3 K 3 V V V T d 6 d D B V M F h S R 1 c r U E 1 3 b 3 U 0 Y 1 B 4 S X R L N X R u S 0 t I V T d 2 U X J W b X F o N 0 d j U 0 5 C K y 8 z Z m h F d 3 h r Y 2 p k Q k N K c W c 1 S E F 4 b G 1 p T m U 1 a z l r O W l Z M 0 R i c V Z 5 S F g 0 c E d Q c 2 F k b W h 4 M m h H b W Y r N X N P R k 9 Y e V l z M k x N d W Y z N T d 6 R U 9 w Y n V J d j B 5 S E d E M 2 R w V D d s W W h E a 0 V P T E x x R j d 0 M U Z j Y l d j U 1 R v Z 2 F r a H U 5 Z 0 V Q S X U 5 M 0 h h Y k p 3 V 2 x o Z E 5 v V 2 9 u V 0 x 6 O U N D S 1 N F Z T Z V U k x V b j l G U W V u a E g x L 1 A 4 M E 0 0 R 2 J Z a m l M b X J p Z X R q a T B R Q W N q M 0 N 0 M G 9 a S 3 R 4 U 2 5 6 R m 1 s O W V D c 3 R Y N 2 k z a H J s O U Z h a E J j V j l R W D Z h M 2 t S b j B Q N z E 0 L 1 B o d 2 x p Q z V F S W F m Q z N l Y n F z S H Q x Y 2 x D a U Z O Z 2 p T a 1 V G N m t i M D J L a 3 Z O V n p Z O D J T M U I 1 O E 9 k Z D h w c V F y S F F E U 0 h J N F d n a X V 6 e j M 2 c 1 B n b 2 x Y a W d 1 N V B P Z F J N d j Y v Z F d 2 U F F j b y s y Q z B x a 1 Z Z S U F M a k p T U 2 x M V n I 4 M 0 R 2 a y 9 V R X N C Q W h R R E Z B Q U F B Q W d B a l h Z U F d U a y s 2 e m 5 I Q V F B Q V F R U U F B Q X d B Q 1 F B Q U F B Q U F B Q U F B Q U x h Q k F B Q U F B R 1 J 2 W T N W d F p X N T B M b m h 0 Y k Z W V U J R Q U h x c V c 5 W m x C T E F R S V V B e F F B Q U F B S U F H M X d E M W 5 i c m 5 v S j Z B O E F B R F F T Q U F B S U F B a 0 F B Q U F B Q U F B Q U F B Q z J n Z k V C Q U F C d G J T N W l h M m w z Y V Z W V U J R Q U h M N X E 5 W m x C T E F R S V V B e F F B Q U F B S U F J M T J E M W x a Y j I r d 2 N 3 T U F B T 0 F H Q U F B U E F B a 0 F B Q U F B Q U F B Q U F B Q z J n Z j h S Q U F C d G J Y Q m h a M l V 2 Y 0 d G b l p T N W l h V z V W V k F V Q U I 2 c W x 2 V 1 p R U 3 d F Q 0 Z B T V V B Q U F B Q 0 F D T m R n O V p 6 Z 2 N 4 Q S t r T E F B R H R k U U F B R F F B S k F B Q U F B Q U F B Q U F B Q X R v R 2 Z G U U F B Y 0 d G b l p T O X d Z V 2 R s T G 5 o d G J G V l V C U U F I c X F X O V p s Q k x B U U l V Q X h R Q U F B Q U l B S T E y R D F s N 1 p Q c 1 d D d 0 l B Q U 5 V S E F B Q V Z B Q W t B Q U F B Q U F B Q U F B Q U M y Z 2 J N a E F B Q n l a V 3 h 6 T D N C a F o y V m Z a b T l 5 Y l d G M G N 5 N T R i V 3 h W V k F V Q U I 2 c W x 2 V 1 p R U 3 d F Q 0 Z B T V V B Q U F B Q 0 F D T m R n O V p K U E R i K 0 R v Q U F B Q T Z B Q U F B R W d B S k F B Q U F B Q U F B Q U F B Q X R v S H h J d 0 F B Y 2 1 W c 2 N 5 O X d Z V 2 R s W D N K b G J I T X V l R z F z V l Z R R k F B Z X F w Y j F t V U V z Q k F o U U R G Q U F B Q U F n Q W p Y W V B X U S 9 L V 3 F 3 d U J B Q U E y R H N B Q U F r Q U N R Q U F B Q U F B Q U F B Q U F M Y U J X e V F B Q U h S b 1 p X M W x M b m h 0 Y k Z W V U J R Q U h x c V c 5 W m x C T E F R S V V B e F F B Q U F B S U F J M T J E M W x H a W c v R G 1 q R U F B Q z B 5 Q U F B T k F B a 0 F B Q U F B Q U F B Q U F B Q z J n Y k F v Q U F C M G F I V n R Z b T V o Y V d 3 d W N H N W 5 W V l F G Q U F l c X B i M W 1 V R X N G Q m d B Q U F B Q U l B Q W d B S l F J Q U F I V m F B Q U F B Q U E 9 P S I s C g k i R m l s Z U 5 h b W U i I D o g I u W v v O W b v j E o M S k u Z W 1 t e C I K f Q o = " / > < / e x t o b j > < e x t o b j   n a m e = " 1 B C C 2 C 2 8 - 8 7 1 D - 4 8 C B - 8 B E 0 - 2 8 6 7 F 7 8 0 3 A D B - 6 " > < e x t o b j d a t a   t y p e = " 1 B C C 2 C 2 8 - 8 7 1 D - 4 8 C B - 8 B E 0 - 2 8 6 7 F 7 8 0 3 A D B "   d a t a = " e w o J I k Z p b G V D b 2 5 0 Z W 5 0 I i A 6 I C J V R X N E Q k J R Q U F B Q U l B Q z E 2 R D F s V k Q 0 M z N 4 Z 0 V B Q U V F R U F B Q U 1 B Q U F B W k c 5 a m R X M W x i b l F 1 Z U c x c 2 Z a U m R U d U 1 3 R U 1 m Z m t m W U 9 V Z D d U T 2 w r d H Q 2 U W d S R V Z C W W h l a 0 Z u a D J r M G 5 q Y l d K S H J n T l V h Q y t 4 R D d 4 e U J R N 0 F j V l p J M 0 F M S H R O Q z R M W W t V S m Z Q L 3 p Z d z l N M D U w Z U Y v a z F p M k l P Z V d z Y j d z d F p G d k F Z c D V R T n U z Y l Y r T V R C O X V I Q n o v M m 9 n R 1 B x d 0 t Z d E s 0 L 1 d k V E N M Z G U y b E x K d V E 5 b 3 l y R 2 p T d H g v U 0 x 2 S F R B T H R P b k J M U E N a T E p 4 S m w 0 a W U r Q W o 1 T W d E W C 9 p R 1 B C Z l c 4 V z M x Q l Z k Q 2 w 2 Q 2 t C V G 1 T N H U y S G x X U 2 4 1 T U Z y M V J 1 b G N G d X I 0 d G p X a 0 J P R 2 R 6 U V J H W m F S d 2 c x a 1 d P U z U 4 c D V a N G h S e H U r R 2 d s Z m x i M U x B R m 4 x U V V t M X R l V 0 Z U T 0 l v b H Z Z V X p s c 0 I 5 R F J o c F I 3 R U F Z R i 9 y Q 3 Y z T 0 5 1 Q V U 2 R F R U e T h L Z G 9 B b G M 1 a 1 N t W E J T M W V F Z F p V L 3 l s V 3 B R d X Z r V 0 9 C U k F K e W J J N U g 4 W F J M Z H V r d U t q b H Q z O V B y N C 9 Q L z E r Z X R x U 2 k 4 Q j J 5 V E R W U W o 1 c n l r Q m M 0 Q 0 R 0 d W F M b G h E N 2 s 5 T j l n Y W N v Z U Q y K z E 1 W G F N V 1 p B c n p t a X p W a X h H T G x D c W M w Y m 1 v d l R G T T B a Q X d L U z l L c V l x e D d u L 0 R 4 V 3 h B R n R w L 2 Y z V 2 p m V 1 J t K 2 N Q R m 1 N Y X p t d k 1 O a m J J d n p S d 0 R T W V J j Y m R Q U V R p a W o 4 M n l I c U I z c j h k Y j F 3 Z G d j N n c v b k Z S Q j J P e V p 3 e G F o Y 1 B 4 W k d 4 e k x D c H F C W D N r d 2 V 0 V G Z y c E h Z d l p x T U 1 R T l p V M U Y 3 O U R O V E h P M U J M Q X d R V U F B Q U F D Q U J 0 Y 0 E 5 W j I 2 N T Z D Z W d Q Q U F B M E V n Q U F D Q U F B Q U c x d E x t S n J h W G R w T l p l R m R 2 S U 0 x M j F 4 b H d J d D d o R 0 N F d 0 l o Z 1 V B S T d p V T R G S 2 x D Q 3 k x U 2 9 m c T h 2 Z l c v M 3 p q a j N N S W N l N j g x M T V V S j l u d n N 6 S G 5 X c 2 Z t N F g 1 K 1 V J K z l S R G V K M 2 x y S j V 3 Z 2 R C Y m F a U X J m a G d W Y 0 F m W n h 2 T T k 5 c k Y 1 U k d I b z Z R R 1 I 5 Y l I r N 3 Z 5 S 2 g y U n E 4 V F J m e m d X Z E x Q K 0 V Z T V R x L 2 c r U F I 5 a 2 p v M U J X V 2 s 3 R m l a U F R 1 S k 1 3 c 0 Z 4 Z j M 1 d 2 1 r N V h u M m 9 U Q 1 N V R U x N K 1 Y v b H F q N F h s b F k 1 T T R W O W 5 l R V V p R 1 E 5 Z k p y N m g 1 d U 5 C N k c 1 d l J 1 S m x D a D l K W H V I Q 0 Z L W T I r V X V R O V Z 4 Y z R 3 Y W t W V k Z 3 M T Z V N H N H e F F F V D g w a X l M a m Y z Z E F 3 a 0 9 X N l Z Q d U h l d G h l O E 1 z Q 0 N j M W p s e W l i V T R h U k d l T n F t d F B i V 0 V y d m 1 K N W F S a F V p T 1 l K N H R v U W 9 h e n F K a S 9 T T D h j R W Z m W k 1 V c 0 J r b m Z j Q n J L Y m p w Y W 5 Y W G J j c V F Z U 3 Z z d V l S a U J V Q i t S b n h h S k d X b H A w L 1 V t T D Z U S j R G U l N N d j Z H c n B q b F k y W V B 3 N 0 5 K N X Z Z V F E z b S 9 s V m Z i N j k v N 2 h 1 N l Q y Y V R 0 U 2 J X R D B l W U 9 0 c m x B R n l z R k 5 T W W U z O G R X M D B F Z m 5 v T m R x N H U 0 a l c r W V B B S D l I S F F 0 V k 1 H c 3 R y S U 5 h V k I 2 b F F r U G 1 3 M 2 o 0 c X R o L 1 d I b 1 d L a G d Q a F R 6 S U R J a H F D V V B N Z 1 B w W m h P T W E 5 a 2 Z m c G p h b i 9 R d 2 J P b H p I T y 9 M b D h S b E J S Q j l x O V l K S 3 Z Z T 1 V h O X p 2 d 0 V S U 2 N Y c z l p e D F v a 0 o 5 V n I z W k Z l d T h G W H F T Z H R m a U g x N z h S Q X Z Q S D V z S D d 4 N k 1 k b G Z N V z h 5 S H p Y U z h S O H F 5 N X R x a U 5 L Q 2 9 R S 0 F m V W R S Z m F n b k F N Y l Z l d n R a U k x W O E l y S G V J R U R J d D F 6 R D d n N U Y z b D g v N T R G U 0 o 0 W T F 1 S D R y T D h N V z l u Z T h v V E k w M 2 J K Z n I 0 R F J E M D d D W V o v Z m 9 u U V R o V H F Y e j N 6 T 2 R 1 K 1 p v S D V N Y W R H S j B C S 3 B v e V J t S n Z R b z J y S 3 d r O T N 6 d j R p O X R S e m J j b W l K M H p v b W F u R z R R V G t O U n N D a m J 2 V 2 F Q Z V F V Z m J k R G d U R H g r M 2 1 W T j d v R 2 p m T S s r M m h Y b X l N K 2 Z l e k p a Y k l R R U h x M V B 5 R k U 4 V l N h S 0 l 6 O T E 0 T T N s V n R 2 R m J n K 3 p 6 Z F o z b H l w b 0 x 5 Y j Z P R 1 d w c 0 J R U 0 d P M y 8 v R y 8 3 a W g 4 Z U N B S D N 3 V E d h W m c v R F p 5 T k h J U G F 1 a X V E a 0 d B d 0 V 3 Z 2 t j N G Z O a 2 F O T 1 l s b E x Q e m R t b X d M T T Z Y S j Z E V V B N a W F S e n p N Y n R J Z G t j O D N I a F Y 1 b H E r O W Q 5 c F R v V y 8 0 L y 8 4 d i 9 k L 3 d H U G 9 X R T J m S E h S e l o y a W V D Z l J o N H d J c j J k V j Z 1 S 3 h 4 M n p 0 c U x B V 0 p s U E o v d U 4 4 M U x J Q m d L T D l V M y 9 X Z 0 N R W E k x M k 5 t Z j l Y T X d M N V R t Y 3 d M c k t y S S 8 r d 2 o r S k N F M j h I M m Z a N U 5 z Q V N o b 0 p Q S E R G R V h z N 0 p i K 1 V P U z R a b V o 2 O W Z L T m o 1 N D M 4 d U F E V E d X Q W J m M z l 5 a z F P Q k N u b E R 0 b j g 1 d l F 5 T W l I Y V F z V X N k U H F Y c C 9 N M 1 Z R S 1 R z U z Q v N 3 E z b S t 3 V z B z Y W F 6 e U 5 N Y 3 B t d z h O Y m R t R T F N V X B q N j J M b W Z P N m g y N n B q Q U V U e n p u N 0 p s d W F C R 2 w 5 T U d p R X Q v Z G d 1 N H h u U l h 4 K z Z x V D N j b T R t R T d H T i 8 0 d l E 3 c E h q R H J S S 0 0 y K 2 d s a H R 2 N W R P e E 1 P d W k z N 2 5 v Z l h D S W x K R 1 d m M V U y Z U 0 x Q X A z c G F i Q k o v b n M z R n J w V 1 V Q T 2 V O Z k 9 n c W M w b m p 0 N T N K c W V B O G 1 1 b W 4 4 Y W J O b z c w U m 1 H b 1 p D R m 5 u Y 2 I x b G R I N 1 l X a V h Q c U d R Z E 1 i S 0 5 V U W t N Z 3 l H W E R w O V Z z c m 0 0 R E E 0 R y 8 v T m 1 m Q j B X O D l 2 N T d u e T M z Z V F H T 3 N m e F k 2 M W o x b 2 9 I b W 1 V W G h l a 0 1 i U z M 1 R n J o Z X B 3 Z F J o Z D B Q e D l a Y 0 R t R 3 p L Z G J 1 Q z M 0 M D d H V n d P b 2 t H N W 1 W R E Z S Z l g 1 U z h W T 2 F x M E t o U D Z 3 Y T N 2 V T d x c m h K R G w v L 0 g r e E Y z Y k 1 D V G M y d l h H V G l M W G p t c C t B T W 1 Z N D l z d E p T b k 4 v b G 9 J S 2 1 F V y 9 B T m t P U m 5 x R V d v U E F E V G h O M m h 0 a W 5 X L 2 J 4 R n F I d 3 l M e G R X R k Z j W F R j M H Z V e l V I e n l i W j l z a n k x Q V B r N y s 4 Y j h 6 e U l I W n R E Z 1 l m T E R 5 S D M 2 T X N o e n c 4 Z k Z p V 0 Z F V X V C T n g 4 a E J w d G J F Y T V B Z l R S R U F C c 3 d X M k t J d V Z w S k E 4 e m R v M E 9 t e G Z R Z n N o R E 9 l b C 9 O V m U v V k U 0 R G d 1 R m R D Y X Y r c m l w R y t t W U F F M m s v T G N a R F R l Z 0 Z U U W Z Q M n V 5 Z 1 B S Q z l Q R H p k R j g w U 2 s 5 N 2 p W c F J u N G w 1 N z l K T F Z J Y U Z S Q 1 Z L U k 1 5 S W h u Z U N 1 R j R F W U Z y K z l 5 L 2 5 U a G h k b D F w N X J z e k t G W i t V b y s 5 U k 1 F U 2 p a M G p L b D g r e H F T Z 1 p n V H o 1 e T N y W m 5 m R 0 c 1 R V R 1 K 2 1 W a V F C M X d O c m R w M 3 E r R l V p Z 3 B v R G h a M D d C U U x F Y W h Y a F B I V j V G R m F q b 1 Z I Q 3 V k a F B U T T R Z d z l G b W 9 2 Q W s 2 b l h Z e k h E c F V w S k E 4 R V F W U W M w R m 5 y M D I y Q n A v Q k h G e W w 5 U G l 4 U 2 5 s Y 2 1 6 d 0 N Z V F h R N C 9 Z V 0 Z R V G V E b E p N T 0 R D a X l o U X Q 5 c 3 V O W E N U M z E 5 a V R P T 3 I 3 L 1 o 1 N n J 4 c G s 1 M D l y b m 5 0 M l l O M D d L Z V h P M V l H Q W x M W U w 3 N W h Y W W p q N l V 4 d T h X Z W h v R j c 3 Z m t k M V R t O E t F b i t Q e j l q a E Z Z T m V F c 2 l R L z Y 5 c m l q S k V i R 3 Q 0 Z V l 6 O F I y a V V l O G M 3 U z R i W j N r a 0 V F b 1 o x V H R y Z n k y M m 1 I U X B Z L 2 t I a n Y 1 e V V R Z G t R N n R j T 0 1 2 L 3 p 0 T 2 5 p T G d w S j J a T V N E a m p i c 3 B s V W t M N z l q M k l U b W F G d 3 l E N V g z V l p B d 1 l h T W l S e X l Z d T V T Y W V a S j Z R R W I y M 1 d s R 2 R U T 0 9 T N 0 Z K M G x 5 Y 2 M r W X l v T V Z i V U h u T 0 l x K 2 V P S X V 2 T 1 o 4 M 2 5 B b E l B a E 9 j d U 4 1 O X l n U k N w W j N w S l p s Q T h E e U p V U W h M U E 1 y V n F Y c S t E U E F G M 3 N w a i 9 4 M 3 I 1 b W h t c G w 5 U 1 F 5 Q n J o S 0 9 P Q m t H d j N i e G N S b D F q W S 9 R M F V M M 0 x v S l J w Q l o w T k N C O E R 4 b T g 5 b m d 5 e m t o M 1 N p Y l F 5 O W N K W k 1 Y Q X J k T n N m M 2 1 N M G 5 T W V d E M j l K K z V j U k d 2 R X c v c 3 J z O X o x R W l Q R E J 6 e k V R T T N z e F N U c E h T a H d Y S T d y K 2 N Y d 1 R m d n I y V U Y r W W 9 3 W G F x W m Q 2 W l p B d D I 0 R E Z X U G p J S 1 F Z S 0 8 2 c V d h M 2 5 w T H J p b V Z U V 0 R o e G J P M T Y r S l V w Q V R I c m 9 6 V X d N b 2 0 v Z m Q 2 e F B E d T V r d V B K a 3 N h b X B L U n d j R G d F d V Y 1 T k x W N 1 E x b l Q 2 S X B W N X F n M 0 d T Z 2 9 K S 0 1 l Z j Y r M U F E T 1 V y Z F d 0 R U J r O D J S Z E h Q U 1 B 5 N j B O U 1 V v T H N 3 T W Y w T j B Q V W w 0 R H d 6 R W k v K 1 I x M 1 J o e U Q y c 2 F C c F B 0 M k F s O X d R c H o 3 O T Y 4 M 2 h V Y n B s Z m o 0 S G F Y d G J m Z H d j U 0 x 6 O W x x M T d H b l V T M 0 l i U y t 5 d V l M R m Z Z S n g y Y k F i Y X I x e D Q y e k h v U E Z C b X Q 4 Y 1 V U R W F a Y 2 0 3 S j A 0 c U Z K R k l M U m V w T U Y 0 e k d u U U Y v b F A z S X R y a V J L S H p t O F l Y L y t P O E h r R n B I Z k Q 4 Z m d I c G w w N 2 p m W X R Z a 3 R m d m N v Y U x 1 R k 1 R K 2 t W N F p U N j d p S F h 4 U W I v e H J E a 3 M y U 3 d M S T J N d k 1 m a V B y b G l y W V R F S 2 h N S 2 Z X Z V J p Z V l D c U 9 6 O H J 4 T 0 8 3 S 0 U 4 Q W h l Q X R L Z W N s Z z Z I V l F K N k 0 x M 3 J C Z 1 F n W W N I d W 9 M L 2 Z G L 0 w z b V V 3 W m l K W X l m L 0 s 1 R X F G S n c 3 T G Z M T F A v L 0 J M a E l p a j B 3 N E 9 N d S t R S X F l M k R N M D l 6 N k 9 v c E F N a V R F U E J j c W l w S H V s O H Y x Z D A r c T J I R X Z q V l F m b j g 3 S G x i a 3 F 4 c z J L R 1 B m V G V 5 e W 9 p S X h h a T d Y M 3 d i U 2 k 0 U U N k b W 0 2 b m p C L 0 x l Z 1 N j d X B J M k d 0 T F E 1 Y W 4 1 V G Z U N n B T O V N C e n k z M j d S L z I z U 0 R 0 Z 0 V m Y 2 N T V W F H V U Z 1 S T U x Q n I x N T F p S F Z 3 c 1 I r V n N 6 a 1 o r U H B V L y t E U U 1 u d F N o Z G 9 T e T R l a l R W W F c 4 d H p P W X A 2 N U J r T W F R O W J k M X d D V H A v Q l F 5 Q 1 p Z a 2 5 k R V B P M E 4 y M z V F R l R T U z l z T U N w c H E 3 d E R 1 N G p v Y 3 M r V H R H R l l R W D B N Y W R R W k F s b V l J e n F Y Z W Z P a m x Z R E l 4 Y n A 0 V 2 J Z O V R F Q m F I S 1 V C d 3 l Q N W J 1 b U x S T U p w d W U v T D d p W m J w S l h R M j c 4 d D Q r T W U 4 M 1 h v d k 9 p U 1 B C O T A w Z X l u V W R q L 2 V S T F R I b 1 J 5 M 2 o 1 T U Z t b 2 Z 1 d C t Y V 2 d J L 2 8 0 S n M x T W d z Z V h V U 3 F v Q U t E S j I 3 Q l Z j T l J G V n d z M V N Q e j F Z e X J r Y k x L L z R U d 1 h s c G l q d n Z Z S l F 0 e D I 4 c m N h L 2 V t M E d i d m 9 U T j J 1 L y 9 t U G 0 z b G J Y Z G V G O F l N O G J U T m F x V l V s W G h F R 0 V q b 2 Y z Z k 0 x d H F 1 a 0 E r T 2 J W W E U 5 e n I 1 Z m x 3 V 0 d n S 1 J Y U j l 2 c 3 Z 6 V D N T W k J P N y 9 i b 3 d q U z Z y a 2 x H b m 9 L Y U 9 o M G 5 o e m w v S j V 6 a z Q z Q 2 s x V 2 1 P U X c 1 e T R o Z 3 F 4 N m p Q c U x 2 d 0 J S Z E V z d 0 p w b 1 h S M V V W L 0 Z p c j R V a j h 1 N m J y N E V n R n d F Z X N l Z U t N S 2 5 S U m F h R k 5 C U 0 w 0 W G w v a 3 V z M U Z h S G t Z b n F N c 1 J a e H J n c 1 Q 5 N z B y U E J D N 2 p i W l o 1 a y 9 j e U 1 t N j F n U 0 h 3 a U l t T m N s Z D V u U 2 x 1 b 1 h V N D J J M U V h Y m t j U 3 U z c D I 1 S 2 d D N m t S a W x p M H N J d H B r M U F R b T F F W V p 0 Z 2 F p U 0 t D M G R k Y 3 p 1 S U d 1 O V R l M y t L Y V F Y N E Y 0 Z G Y v N m F p S l J E Z G Q 3 a W M 3 S G d v Z E V P V 2 c z e U l H N W J M V H V l W G R 3 c m J M U m E w Q j B z R 0 Z 6 a G 9 x b 1 B 0 W k h O S 3 d 4 O U h l c E R N N m F S M D F S Q l l F W n Z k N W Z l R U d M Q z Z j Z 1 N P N W E 2 e W p n e F p L Y 3 B r S j Z u T l R N b G 5 M O D V 2 c m 5 y Z G w r U D U r U z k 3 b D g r T X B t O H U 4 Z U l v N 2 5 m N H h 3 S 0 F U c m Q x Q 2 o v d C s x K 2 Z h c l N F d W M v M V V O d S 9 H T W t E N 3 p H Y m h X V l J W V W l S S F p 5 b n R J d V k x Y z N m c H J w O X l 3 U k 9 m M k 1 i S 1 k r c y s 0 Y T F W e D B E O E Z p R D l 0 b G p R V X p B V F p J U D d o d V Y 5 N D l i a W t B N n N t d W Z a Z 2 J J V H B a Z U d J T E V 1 U j V t e E J G S m J D L 2 Z z Z V N p R m p u e W x 3 Y n V F c G s x M i 9 m e E F m M X d v b j d k V m Z m V 2 d O V 2 Z k c W h r Z W R 2 d G 0 4 Z j R w N U V R a n E 1 Q U x i c 1 R a W n l S c j d T M E x n N l B M d 0 p K N W 9 l Z U V q a j Q w M j M v V X l j Q U J Z R W R q c W l y Z n J x M l N y V n B l Q 1 p 2 W W d 5 b y t J M E d n K 2 g 4 W k 1 C N 0 F w V T Y v a 2 Z B b l p E U G 9 3 W U F D b 2 Q 4 Z m 4 4 U 0 5 h N k R 0 Q 2 N j a X V D c U 9 W c k d Y M G 8 5 b U Z z b V B s c H Q 0 c 3 J B b X N 3 M C 9 E Z j U 2 M j R k a n M y d V N 2 M z d V W i t y e j N X O V J Y Q l V Y Y T d q a 2 5 j V 3 Z j c H R 6 N 2 V Y b X B s W k 9 5 Y 3 h 0 R H p I U k 5 3 N G t Z a V U 4 R G V 1 V k g w O V h w a W l p U U N n T D B I d m F L R m t r d k 9 0 N 2 5 Y U F B B Q X V P c U p B M n N a d V N i c F F s a 2 l D S j d S V 3 J h M H o 4 c H F z S D h v T j U y Z E t z K 1 h U V j J B a y 9 E e H d 1 Q X d U a E 8 2 c T g v d W J 1 N l A 2 S X R B N 0 h T c X R V c m 9 L N U l Z Z k 1 o U l R W W V l O O X Z z T 1 o 5 e n N T V X U 4 Z i 9 L O H F C O T d E d E Z D M 0 J h W k p k V U R x M H Z r Z 1 J O b V p F V W p J e l F y e j Z Y M F V P Y m R n a U 5 1 V F d q M W 1 p c H p Y e k F N a E Z s Z k x 2 N X Z i c X h Z S W h B b H E r W E 9 Z U D M r M X N k M z h U a F V v a F B Q U l l v T k U v c k 9 I U G 0 5 U 2 h D N U x J O V l m U U 1 w N l B J V E s 3 Q 2 w 4 S 2 h 2 M C t M d X R W U m Z K U k N q W m x F Q U F 6 a 2 N 1 c z N B R G p q N E d h Q k 5 V S C t S T j R E a 1 V S U U I x S X l 5 R X V V b X I 5 Y 2 t W a E V 1 e V h 4 T l B N Z j h T S W 5 O e k d k d 0 w v c z Z l c T d 4 M T g 1 R k p S O X N k R m 1 m N E g 0 W n U 1 Q y 9 B Z W R 0 Y 3 R 3 Z H d J Z T F S M l Z r e U 5 5 S T Q v Y 1 d z T 2 t M c z Z 2 d 3 g x R D V i V G F 6 U k J 5 N n F U d W U z N U x x U U 5 u Z i 9 s L 3 F q R E 9 v Z D M 2 b k V 1 W k F C R X J I V D N I O F J q T 3 F p S D B Q R G Y 2 S m p V b F F K Y T Q v W D B S V n U z S T V l c W k v c 3 F 4 N m Y r W C 8 2 L y 9 m L y t h L 3 Z i d n I 4 b F Y 1 e E o 2 c D F X L 0 t z U 1 V M c j N Y b 0 t Z S H J z Y l Q 2 a E N X T 2 d 5 a G l J d 2 R Q a S s v S k Z a N T Z L S T V C M D l P M D J m T X B q M k d o T 0 8 v c H Y z O W V j Q j Z 2 O W F 3 Y 1 J 3 Z 1 l 2 N T J 5 N n h P a E d 4 Q n F O b H J K d k N K b m U 5 U D l 4 M F J B U H V w S E d k Z W o 1 Q W Z p U W M w N m 1 Y U H o z W G 9 Y T k N k M 0 t a Q V l H M z d i Y n h p O G 1 j O H F 4 S j J r T k s 3 b j B v U 0 Y z V l V p c F J D M U Q 0 O E 5 r U U J V a U 9 G U W p 6 Q l R C d T d M V W 4 1 M D F O W k l 6 a X N i Y U s y W k l u S T B E Y X U z a G V D U E 5 V T l k v R 2 Z F a W F 4 M W U 4 a 2 o 1 R l R G Q W d n Y 1 l 2 e n o v b l R q Q m s x K z J B Z W 5 T K 3 h O c 0 x Y Z G 9 s N X h Q d X p O O W 5 L c X N n M E w 2 U 3 B 6 W G R P U j F m U X p X b E R V M k l V c D F H S z Z i a U h k W U V P a k 0 r c 2 4 3 O W x r V F V P M k U z Q X N O e E F K d k p L c j R x U m N V N 3 N 4 S 2 c x a E Z 6 Y m g z M H F H R 3 V Z d F N p e m 8 5 S W d m Z 1 l v Y z J m e j F M S D R W a U x s Q U F Y N E F r K 1 o 5 Q 1 p 4 W G J n e m 5 I a j Z G b T l U W i 9 k V k h W e k Z Q N 0 R R d 2 J H Q U E w M 3 h 3 T F J H Q U 1 s S E F t Z 3 E 2 M z N 2 N V Y 0 V l h j N z R V T C t a Y 2 w r V 2 l 2 Z j h 4 U W x p N W F t Q y t v b V l U M l A z d X p R e G 0 4 e U p l T X J K e W F j Z z d 1 N E R w Z m 1 0 L 2 x E Y 0 1 X U 3 R i b G Z l T U t 6 N W 8 x N U 1 T Q V V W R k l H N G 0 2 S G V Y Q m d M N F B k b k 1 2 c l A v M W s y R U t K V F N m L 0 p L T G R N a m R 3 O D d k L z l u M 3 d z R 3 d J Y W 9 J a l d i S z R 4 b U R Y M T c 3 M U x J V k 9 Z Q U d s Y n B I e D c z S X k w Y W 9 o d 0 V h Q m t x R G p J W j F w V 1 l w O T h o Z E 9 5 Q n R Y W H J k M V Z Z T 3 J B M G 1 u S 1 J y c X F u Y W 9 G U 1 h w a 3 d D b F g 4 V G R L V j V F S T R s Y U d J V k F S Q 0 V P e k 1 G b X Q 1 Q 0 l D T U J R Q S 9 Z a V N V Y 0 p I Z W k v N l A x Q k x B d 1 F V Q U F B Q U N B Q X R l Z z l a Q m l h S n h s V U V B Q U F o Q 0 F B Q U R 3 Q U F B R z F 0 Y 0 d G b l p T O X d Z V 2 R s T G 1 K c G J v M l Z Y M n h U V l J 6 S H p 6 b T l 6 R F d X Q m h r a F F l Y 2 N j Z U w r d U x H R i t p Q V N N Y k l H c D B R N m h v d E V U Z G F z O T l h V m x I V n Q y U j l E c 3 E 2 M z Y 3 M l Z k a D F 6 d 0 d n M z Z m N E p D Y z Z C U V Y z Y W x m b m t V e G Q 4 N W F F Y W s 5 N 2 I y e W R J Z V B M T m M y N V B v U z M r Y V o 5 T y t y M z l m S D d u Z D M 3 b k Z t W i s 5 W W N o M n J z S E h j M H Q v c G h i V 0 d y d E F P O E Z 3 Q y t w W X d F Q U 9 q d E Z 2 R E t L Z V B Y K 2 t h N G p I O E F Q V F I 5 V m 5 U U 1 p U T j J t V T B h T D B 6 d 0 N U c 0 5 l K 0 F r O E F 6 L z F B N 0 R 5 b V F C Q T A 3 a 1 g 0 U 0 I 2 a l l H N 0 5 G N E V k c U R u S m x H M U Q y b D V C S 2 9 n O U N N a 0 l B W W l I M k x r b U p C Z H V 3 Z n d S O G M x O H N I Z D Q w M C t D R X p O Z k d q M 2 V J c 1 B B R k 9 y d m M x M k V I U U c y d E 9 2 R S 8 v b k Z 1 L 3 Y 2 V F R y M j A 3 c E 9 P O G Y 2 Y l R W b D B y c E F B e E F v b n I w a W t h c z F M V V R O W U l t L 3 M x R G 1 t Y l F 3 a H N P Y V Z v R j J D W k N i Q k l O a j M 4 e k N w e j h w d 1 h y c D F u e U N F Z F d W d k l V Z 0 Z N R j A w V m l n d S t X d U l J S W h Z a H J D a k h a e E p 3 a y 9 r V D M 1 V G x 0 N k d q e V d i b j Z a c y 9 I a G 8 0 V 0 g 4 Z l Z 0 N H F 3 a l Q w S T J t R 2 5 X Q W Z 1 R z h Y S V g v c 3 Q 0 L 0 V l a G V W W E h k d m N l S 0 p I c 2 Z J c m p t M E F y Y W l C M F Z 4 Q 2 9 K c l Z 3 U m 9 H S D B U c 0 c 5 S 0 l m Z 0 R Q b G l Z Q n d 6 S 2 l 5 U k J K W m 5 E Q z V Y O W p j Q j B 6 a X R 5 Q k d R Q m R a V W 5 x a l Y 2 Y W 5 D O V B U Z 3 p S W k t R c 2 l i d z F S W k 9 4 c 2 9 R N 0 V L U E p C Q 3 h F T m x w Y z l G V W E 4 Y z l F e i s r a k V Z d G V Z d U F M Y U J a c H J x c m 5 H R V R W Y z B o N 3 V h U z N j N G p w U H U 0 M E 8 3 N F k 2 S G Y x O U x Q b l d M W E h T S T g 0 V 3 c y e k I r M X Z x R z J v Z l R x d W Z m a k F B T 1 J R T F l N a V N C T l Z x U X V v Z X I 1 d 1 l n d V V P b z l Q N 1 B w U 1 R n Z y 8 z S X p r a E p D U 1 R E N l J k T G x a T z N G V X M x b 3 I 5 d X h 3 T 0 4 z R G 8 2 c X F Y b C t 2 e H l x U H c 0 Z z d m Q U Z B V 3 l V Y U 9 U W X B 4 e m F m M V p n R 1 J 1 M W 1 S N U h z T E 5 t V U Y z c m d V M W V B a y t 0 V V Z 4 O G N C T k N P N m t p M 3 J p T k 5 y Q 0 J j T E h T c k l G e k U z Z X F 5 b T Y y c 0 p F Y W x S R n l L M 3 B Q N H N O b 3 h n c T J p M k 1 p M W R q e U J a O T R 4 R T Z 3 R H Z h e n V Z c W t B W F M 3 Z n h U S m l D T 2 l P V j V v T 3 F j V n k y a U V k V X N 2 V U 0 z b 3 l C O X h l M 0 g z U E 1 v R E 9 T b U R L d H h Q W n U 3 R U J D M l c 1 U 2 x p U k I y O V R s c n N T M W 5 G M j B N N j Z u V 0 9 k W n J j N W V 5 Z E J r Z W R M a 2 Z 1 Y 0 Z E b G M r V j V 6 U y 9 O S z R B Z k t H e W 5 o R 1 I 3 Z m 9 y e l J T b m h m U 3 A 1 T n l o a 3 I 0 Y V J T O X l u S E F 5 c 0 J k Z W R u U m 1 Y W n R C T 3 d H Q l l B c G t Z S z g v N G 5 U U G p I R T d W c C t U S m N l d z N G Q 2 J C M D d 1 Q X V n b H d w b W p 3 V n V Z S 1 I 0 b 0 o w N D Z J V X Z L T G M 4 R 0 4 4 W W R K N 0 I 5 a V I v Q W p 1 T E J y Q y 9 I c z N s W X F i O G R z Y 1 F Q R i 9 M U 0 Z x V W R Z V F V 2 a E s v d l l P T 3 Z Q W F M 3 N T h X d z U 5 T D Y z a G Q v Q n R 5 V C t K R j V t T n R Y O X g 0 b D B 4 Z m R o c F Z s O F Y w O V E 3 V W Z B K 0 9 r b k V x N n B Z Z y 8 4 W G p o Y l p W e E d U M l l o b j R 2 N 0 1 4 b F M r Z 0 d 6 R U 4 0 Q 3 Z z T E l W V l J h R F V q Q X V p Y m N l Y m d Z e n l h M 3 M 3 R T J Y M j N M N E 1 E N H Y v S V Y 5 K 0 p U W j V X Y W Q 1 T H E 3 O E k w a 2 x Y c H Y 1 a E h T V E R D L 2 l j e U d S N D c 5 b l B O R W x D M 2 h 5 Z W x r a 3 Z O W U t j M n V x N m 1 n c l B z e F R 0 b T Z o c C t V e F V 1 W n h I Y 0 t u N V N q Z D Z Y V k p D N U Z M Y 0 J m a m s y c 1 N 1 R 3 Z h S V d p W D l y M H l G O F R M T z Z P R n B Z M U t K Q z Z j Q U w v R 1 h J U E F Q Z 2 J V R X N E Q k J R Q U F B Q U l B Q z E 2 R D F u K 1 N S b D N S Z z B B Q V B T Q k F B Q U 5 B Q U F B Y 0 d G b l p T O X d Z V 2 R s T G 5 o d G J P M m R X M i 9 j e G h X Q T M v c 3 J G c H R u V V p 3 T G g y U m l P N 0 R r S 0 R G Z 0 Y 3 S 2 w y R W 5 m R 0 M w b H N k N W R M b l l w W C 9 M a 0 p v M n R 0 b m J k d E d t U X h n b n F C R W d U b 0 U y Y 0 Z H b H J X R m I 4 W j d T N l B P V X Z k R 1 o 0 V 2 Q 2 R 0 l w Z m N s W l J R Z 2 c x e X l E a z h Q R F B u b T h Q a E d m S F V 5 e m M 3 N 2 N a M X N 6 K 3 c 3 T z d w S n B E a 1 p z U H N y d G d 0 c T d 0 M n V 2 b j Y 4 c 0 t N M W 5 6 N X p L b E Z Z O D F z b k Q 5 M 3 V v b G s 5 Z 0 5 r Z X R y e X J a N T V 1 c 2 1 P T k J 1 L 0 5 E c D A r K 0 N 6 L 3 h 4 O C t 2 a 0 1 h R F o r W m R z Z E t x M 1 p 1 T F J o c l Z 5 N 2 F B e X V u V z d L V F Z m T 1 l 0 L 3 V E Y z Z j d W 1 x M W 5 Q W E d G W H F X a G x G e j l z e X A x M H h y Y m Q z a E p W Q W 5 y R 1 Q r R G J h b l F 5 Q X B 6 Y 1 l j b D d m S T V M Q k R i N 0 p E Q k d 2 O E F C d 2 R X R n J w M i s w M n J 5 a E x p Z 3 c w Q W t i R m I 3 c k Z X T k 9 S c X J E a T J a Q k N G N H h i O W 9 a R D l W a n F H U 3 Y w O X R t N W l N d T h r a W h 4 e j J Y N 2 t F c z N W e H k 3 Z j d a d H J Y V z U v b H k w T D I v Q m F y Y 1 g 3 S D d I Y 0 d q c F l 0 L 3 F P a 3 V t c z l G c k x G a U 9 Z e S t 0 b T Z i R D c r e T E w Z W F W M G V h Y 3 N Y S n R y V z l 2 Z E Z 0 O G x 4 d U 5 Y a F J R K z d 2 M m 9 q d T Y y b X k 4 M 3 J Y b 1 p x Z l R i R n d 3 V j U y T F J u L 0 5 Z c z N K b X N u d W h Y Y 3 Z z M H J o Z 2 p t Y n F 0 R U p s V k F 0 b D l m T m p 0 d m V t R l V 4 c k 8 1 Y j l n M W 0 0 T V l y c T Z 2 M F h 2 b W 0 y K 2 F 2 d F B y R 2 p h W l h a Z D V 1 M j M x d X B V Q 0 t X N E d W N F p I b 1 p m T m 1 2 R 2 h w M 2 V p W m 8 3 S l p Y a 2 d 0 e T R 1 W k p n Q U F 2 O D l k T n R 1 R 0 0 y O T N 1 O X p z N 0 9 K O W 9 6 d F l w V F l P Z F N z N T J x Z m t V W W N D U U V N U 0 p v S X V w U 2 U 2 M U d 4 S V B O Z k h i Y z F 3 M 3 d h a 0 d X d m 9 D M W J Y T z g v Z H Z o c G 9 3 b n Z N W m R h a 2 Z w Z H F l d W Z Q R 3 o y M n o 0 L z V a W X V H N D V q O U x q Z U J 6 Z 3 B m N m J i T z l 2 d j J E V j V D L 1 d M S m V w d W F C U H Z u T X l V O E 1 5 M 1 p i Y X R G O V h K Y l p k U k E v T 2 J v Z F Y 1 W V h l W G U 3 T j Z r W D l u Z j l I U 2 Z E Z D B 4 T l R S d H V I U n p J e U R C c U 1 V a G x Q R E k 2 R W h T R k t n Q 2 N 3 W U l m R m 5 P T W p 1 N z d s e m J Y c m 5 X W U Z 1 d U 5 p T 3 F w T j d n T W 5 V M F p s d n Z U c E h N Z m 1 s b k 5 s Z n B 2 b m Z U O C t 0 R z M x a W g 5 b T J j Z j R O c n N H Q j B y U G F 0 M D g z a E Q 5 L 3 N i e j g r Z V B q Z X d k Y j d 2 b 2 1 a c z N q a V g v Q 2 x 6 V j N 6 U z F i N U R 4 T z Z T R 1 d 1 O V k z Z X V p K 1 V j N E h X U j F T c n B S N H p M a E 1 t S j g 4 R n d i b T Q y V G p m Y l M x W S 9 Z S G p X Y 0 8 x Z k s v W F d I U l B u S C 9 E d l h l b j U y L 3 V Q c n E 3 O S 9 V U H A y Y W R I c l Z k a i 8 z b j F w a 0 5 q Q m N V W F R D d m 0 r M X p o b U 5 R d 2 E r Y W R z Z D A r c F k 1 Q 0 x a d k 5 l Y m I 5 c 0 J z d V Z l N G F G O D N s K z B 6 c D N n e l F p V H B H T V p i a 0 R m Z 2 p G Y 2 V i a 0 s v N 3 Z 4 R 1 B 5 U m t K a 0 5 L V X N o W j d y T l k w a E Z D O F N w e l h C e E N F b 2 5 Y b X V k S E J O W E 8 4 U j Z a V W 1 z M l V I V F d 0 O F Z v a z V 1 S X U 4 T 1 N j N n Z O W V F W a z N 1 b m 5 U Q X J Q U m F m Q m 1 n Y k t L d T M z a l R j c F N o V G l P Y X g z Q 0 N p N n B B Q i t U S F V 4 N T B I c 0 l u W D h o V D R m T W 1 X Z E l a d H R F T G V E T 0 9 z K 0 x W M E 5 1 U U l S T U N L M U l q R H F V S m Y w Z E 8 v R U d 2 Q U 9 G U U 1 q b G p W N U V t Z z h v U l N V M D Y y T E p C b m 9 H b 0 1 q c m l s N E F p a V l h R V l Y Z 0 l C S W V S R 1 l M a U Z O Q U 1 l Z m t q a C 9 U b m p G K 2 Z R S z U w U V h H S k 4 1 Z k o v M X Z z Q n h R e F Q w U 0 V K Q m g 0 a 2 l x U k V N a G 8 3 c G 1 n V F N N W W d V R D R N b 0 5 3 Y l p 5 R k V S Q m 9 s R W 4 z S F N Y V l Z S c W Z i S 1 Q 0 Q 0 V W e n g z b l N E N m t G d m l X b F d S a U s 1 Z 0 h E Q X V Z Z G t a a F Q 2 d k V i V U V C U W s r M F J p T U t n Q U 9 W N E M 3 b 0 1 2 Q k h L c E U y Q 2 t u M k F t Y V o v Y T J Q a H B 1 L 2 5 m U 0 V h U 0 V O S X d U M 3 V W M k F V U T l M K 2 x j b 2 l n e V E x S 3 F J R G V T b E h S W l Z R U 1 J K T l F r T G R I N X Z G Q X l 2 U j d I Y W 1 x M T h y R 2 t U d V V p V G V H c 1 Z E Q 0 5 t V 0 1 j c F F F c 1 V O M V F F e E F C U j R r Z l R v S l V q c k l k M n U r N m E y W n J O S E 9 S W k t 1 T W Z M W m V 2 R G c r V 0 R W S 2 Z p a D Q v R k 5 C N W d P Z 0 F L b 0 Z p S W 9 L U F h i b k R T Q m R z Q k F m T E Z o a H Z 6 R 3 c 1 Q 0 5 y N E Z I M F p q Z D Z a d C 9 0 R X Q 1 V T B 1 a F l N V 2 Z U W V l y Q l B W Z E w y d H V 2 e X B U T U l 3 S k x L Q 0 h E c n h 1 U k 1 h T 1 J z W V R F S E Y 2 c 0 N x Q X h S c H F 6 e j J q M G l Z c 2 t u a l R u U k Z l Z U Y x L 2 5 u R W N C Q W p J a X F P a G R p L 1 Z O T W I 1 Z k 5 T Y 3 N F c W p n a z Z R T U J a b 2 N 3 W V N L M V B B V F o 4 a C 9 H d 3 R 0 O D Z i d E R T S V V Y O H Z y M U s r N j V t Q W d q c k Z r d F F v T 1 V K e G d T Y W x C T U V V U X p B Q 0 E v Q k Z 4 Y k J S a 0 N z a 0 5 B O X F K e G h J U 2 h V R 0 d L a U l Z Q U N C T H F D Z 0 0 w c T l U S E F Z W i t r N F J C Z 0 J n b G M x N l Z j V U R V R W x j U U R B U n p U d H B j b H F Y c U p R S D R F V H l B S l l N R E d S S k V J S k R L S W t q O E d o a 0 l K U U I 4 Z 2 N H Z U J 3 W j h i a E F w Q W d X a G d X c W h J R 0 F C Q 2 t Y b m h k Z X h w M V Z v V k Y 2 O H E y U k t D Z 1 F L W n R x K 0 h J Z 0 N N W i t E V W h h Q k F T S 1 F t Z 0 p P N l p C N G g 0 c l N R S 2 x F a E x R L 2 9 B R W d V R 0 5 n c 2 1 n U U l F U 0 V R e k h h V D Z Z S G h s U W d o Y 1 J J b k J r c 1 N w Q 1 Q 4 Y T Z w S X Z H Z E t F b n A x N m 5 1 Q 3 V M M V o y c U x 4 U E V J N T R L Z m J t U 0 t G O U Z t a V I 0 e V Y 2 N z h t U m N t V V d r e F Q w N U Z s Z 0 x S S W c 4 a 0 E 1 b m h D U 2 1 k T E 1 k T U 9 V Y W h i M V B w T 2 R V W F k 4 R z B l e U Z T b 1 d 1 c D F m a W V q c V J j R D J N V H R m M 0 Z E M 0 Y 1 Z 1 h I V V F V V m t w R S t q S W 9 W R W Z r d 0 R R Y l Z v b 0 5 v N m x V S 2 U 3 R l k x N m 4 2 c 2 F Z b z N q d k p p d n d Z Z 2 t v b X p C R 1 V F b T h j Y W p l Z X F C d n J T d E x r Q m I x W T A 0 d U l T S G R p b 1 J v a U g 5 W m h N Q n V W M j R m V E x s T F l o W V d h V H R X R G R l a F B i R l h s d 1 p X T X h J Q U d S M U l 5 M W E z M j R V d 2 Z K b V h E W U U z U 1 J P K 2 J j b n N 4 Z 0 1 X R U N P Y X B 4 Y X F J U E J r U W l l Z j B G W X F v V X k 5 V F B L Z 1 d h e n N C Y n c 3 U F J p Y 2 N H Z 0 J O N G E v U H F u T n B W T W 1 n R E F E R U V r a T B U K z N T a z N S c F N B T m p r V F B t b j d I T 2 t w S i 9 6 a H F v N D B s S k p r R 0 x 4 Q W h u d T Z B c 3 F V W F J J T G h R O G V t d U R J V 2 5 E d 2 V a V 3 F K U 0 9 N Z 2 p P Q m h X O T N 6 T E 5 B U m t n R W l Q W j d x U l V J c H Z z Z V Z L Z W R h V 3 F C R T J I T 3 J N M l B k a F p V V n Z 1 Y W x m c z Z Q c W g 3 N F p 6 d z B O N E Y 5 b m x H S l d O b 2 N R N k F u V G 9 s Q U t J U U R D L 0 h R R S 9 P Z k l p b k t u V S s 2 d V d J S 2 d s c G F m Z D N o a U l F N m t C U j Z T d D B j M 0 w 3 M 0 t C R m t y Z z Z V V n M y c 1 d 5 O T l q a 0 g 2 T D c z b V B U e S t s c 0 p v b j F G c D J k N 0 J 1 V W F r c 3 R Z e W Z q T j F u c m V q U l R L N k R m S m 5 V T 2 Z N U l h F O G N D U U F a Q W x K U k x o W k F 3 d W w 4 U U N 3 a F h m O X l 0 Y 3 V t Q S 9 C V z h W Y 2 Z u d S t 3 R l k 3 M k l F R H N p S X g 4 c E J t Z E c x U j E x d 0 l P b 2 l z S n R l a E t R a H h m U 2 N q S U Z s M U p p R j N W U F Q z U 2 l B d k R 4 S 1 h T c l J V U m N s V T V 6 Z 1 h z R F F u K 3 V 3 W k J Q S 1 l T Z W F 4 M U s v T G h 6 R T N B T H g 5 a z R k R k Z a b U x 3 U X F R a 3 N y Z H g y T U N B b m l E S T I 2 W X h D Y W 9 V d l J Q S j E 4 W V o 2 Z E l a T 0 F a a j R I a n Y 3 N T h m M 0 g z d z Q 3 T 1 B E K z d l M z k v Z U R 1 a D g z a k U 3 e G V F Y 3 p R Q m J 0 a 0 1 s Z k x 5 T z R C d F F m Q U 5 N L 3 h I N l Q z c 0 p R T G x R M k Y w e G 5 y b l h s c 0 d 6 V U F E M y 9 o S 0 l M V n Y v V 0 N L Y V J C Q 3 R 4 Z 2 x O N G 9 S V 0 R 3 V T B 5 U X R v a F B R c 1 B Q d X h m R T N v O F p m W H l E a V R 6 M F Q z Z W 5 U T j U 4 U D R 2 U H Z v d m Q x S H o 1 S j h Y c l J 1 Z G 9 4 Z T V a U l d F N V J H T W l X e m x q U E l C d U J v Z z J 6 b T J p V V l M c X B l R T N 3 c U J B O W V Z a X k w Y m R w L 3 V t c 0 N n Q U 9 p e H A 2 N 1 d m T E 9 D Q z h R Y U t M N G p 5 Q 1 N u S z Z h d 0 x 4 R 1 F C d k Y x S E J 4 b 0 l k b l R J d X R F N S 9 F U k F l S 1 I 5 c 2 d i R z R O a V d C T 2 0 w R T l Y d k 1 j Y 0 x 4 N W p u S E F m W W 4 3 M l h E e j R Y R H I 2 Z k R o R D h O M 0 h 4 U m V x e G p G N k x K O U x C R E x u S z h F W W t Y V m c v e T d N U k Z a d G 4 0 b H l 4 c k d R e X l a S G 1 K Q k 1 J d E J 4 L 2 l z R 0 p s N E l Y R W t o Q X R O S E h z c D J h b H Z s Z E R 4 a X B E Q m N Z e V F N W T d i b D Q 5 W m d Y M l J M Q W t t a V F E d z g z a V B j N F N j W E h G Z U 1 W N F p V c j k 3 W i 9 p b i t 5 W E N Y e G d Q Z n d F N n d o a 0 l B a U l l V l p p c 3 d 2 c m N j M H V n c 1 d 6 O T R 4 a T l x a E d 5 d 2 h o W j F U a F k 0 Y U Z n e G J u Q m 1 v V l Z M e n U r e H V y W V d E M E V x b 0 l F e F J x c W Z I U C 9 I N y 9 a K y 8 2 U j F h c V V x Y 3 F S T X J V Y 1 V X d W V I a F Z Q U 1 U 2 Z X N 0 V E h E S 0 I 2 Y X g 1 c W 9 J N z c 3 Q T l n R m x F S n J v b W F T V l R m S V J u N T l y N 2 J x a F N z N m h H Q 2 x X Y 2 N s N W d G R U Z T d j B U b 0 Z 0 R 2 8 1 M G F v c V V 2 S T F U c 2 o 1 d l h V b 0 5 W d k h a S 3 V p e G U w Y k M x Z F Z V V z V l R G R m U U h N R E I 1 N S 9 z L y s 3 Z m x a S l Z Q M E t 5 c X R I Y 2 x j S m 9 G Z G F 2 M l R w N X R r S T V K M X R 4 N W p T Q X R 6 N m 9 K d X V Z W k l X W l h J W D F O R U E y V j k 4 Z T N u N V d K V T l o c 2 I 4 S F Z p M V B j Y W t w Q U V I d G 1 x V l R Z R 2 5 l T 0 Z W T D V O d E d h U m 9 z e n F w N U 9 p W l B D W X B i T 0 J h c E N w Y z Y x R V R s b T V m Y 2 R L M F N V Q 1 V K c U I 1 b G t L c V Z U S l l W M X E v Q k 9 u b X d v c n h C N m 1 G S k F N S E N 0 a H F z Z F J y Q X l V M E R T S 0 F W S F d X O F d x Y 0 J u R 1 M w S 2 p s V F d L R 0 9 F N H Z F b E h D T 2 Z O Y m 5 q V E N V c H J F M j k 2 Z V V 3 d 3 F W e E d K Z D l o M k U w R m l H V m V H Y U 1 U a j J t Z 1 Q r c W I w S j V M R 1 M 2 Z V d 4 R G p j L 0 h Y N z V o K 0 c 5 R C 9 l L 3 Z F T n A 2 N j g v d U d L W k 4 2 c E p h R V h 1 Z T Z 5 a l c 1 a k x Y Y k V F Y 2 N V Q 3 V F d V h X V G R R c 2 4 0 b F N h M l J i e W V k a k R S W F J I S m l H T V c v N X B v Y n d n b 0 V O W U l M T G d x T F A w e E V B Y X d D N G F L d 2 5 6 V 0 E 5 e D l 2 R F I 5 O D Z L N 1 R 0 Z n Z 1 Z X J E Z H Y z N j d l L y t i N G R j Z k R U Z S 9 I Z D U 1 a j I 3 c 1 B Q b T Z K S T Z E U l Z 3 d W t E M D Z I L 1 d m V F d B Z V d v T E 5 v d W 8 x b V k r R 3 p C a m 5 K Y k 9 D c F Z o b U Y z Q m Z t d m x y L 0 d I d 2 J i d G t o S 3 l p e U x Q S 3 B Q Q U 1 V e j d L Z W Z 6 e D N M a H E 5 S H Z l e D d t U i s x Z H E r T j d a M X E 4 M 0 J v N 3 Z 3 d W 1 m e m R N b F R Z c 3 R 2 Z 0 1 3 U E N X a 3 F w S 0 t S W X Z 2 R H Z z Y V l R Y k h a U W p U U D V o W E d 1 V 3 B p M 2 t u Z y 9 L Z E o w O T N u d D d a Z W Z K S G w r W j d I L y 9 X Y 3 N 6 T y 9 2 T 0 g r N S 9 k R z k 1 N 0 9 0 e j g 1 N C 9 Q N 3 U x c 1 A 5 L z c 0 S 3 V C M D N y e H h Z N 1 J v d 1 d k N j V j T j J p N T l 0 d G g z T U h 6 M 0 F j U C t P M S s 1 S W 9 a L 3 Z 1 Z U 9 D R H R Q Y n U 4 K y t 0 L 0 I 3 W S 8 z b j k 4 T k p r V j J 0 a i t o b H h 4 K z h K Z 2 Z 2 Y n Y v K 0 E 0 V n Q v L z h i L 1 R N M 2 M z M 2 Q 3 Y i t 0 Z i 9 1 O X U 3 R D c 0 Z G Z i R k 5 W d U F K M z R t S z N 2 a G c r K 0 w y b j R l Y W Q 0 Y l B i d T M 5 a F l x d j k 3 b D d G U X d a S F I 1 b E J R e W d B W U Z D R y t p V 3 I v N n d H a m R s R n F z M l p Y L 3 d m V U V z R E J C U U F B Q U F J Q U M x N k Q x b G p I R F F i W k F J Q U F P a 0 t B Q U F W Q U F B Q W N t V n N j e T l 3 W V d k b F g y W n Z j b T F o Z E h N d W V H M X N y W m J i a n R N d 0 V J Y n Z r W G d I e T N z T k 9 k d U 8 1 T E J p Q z V W V 1 F t S z F M W W Z i c V B X M j B l W l F k Y k 9 J Y 3 M 4 R G N M M 3 Z B Q S t B N E c y U T J M Z k F 6 d G t o V T l L b H p r M H k 4 d m Z Q a k 1 l Z W 1 K O S t U R 0 w w U V d 4 d m 9 p d 0 5 z U F h V e E V p a 2 k y d 1 p w Y X N B d j V s U G 5 6 Q j g r d X p 4 S X o 3 T n R r b V l 5 e m N r Q j U 5 a 2 N i Y T l x Y j V h Q 3 p w L 0 g y Q 2 J l Q m k 5 R G Z E S m x S e W 1 I T m d B S m p L c m 5 h Z 0 d P S k Z T a k 9 a c m t Z a k N K c 0 1 j e V h s R T U r e W F N O D I 5 Z 1 h u K 1 g 5 d z h T d k 1 B T z d X Q V k 2 b 0 h v M H R 4 S m I v M 2 F W R U w w Q 0 s x b H V 1 c F o 0 d 1 c 2 K 1 h U a E 9 N S j V 1 N W J Q M C 9 u M 0 l a Y i t N c 0 9 4 d z J 0 c 0 h 3 Y X h m R T B 5 Y l Z D S z F 1 M V N x b 3 F 1 N D B J O E N 5 T G 9 5 V k d C W H o r b 2 x 4 N F l 4 Z 2 l C S V R r d m d F Z 2 F v T 1 F Y R j R J Z 2 o x U j J C T 0 R J U X B C R E E 2 U G d l R X h l U F V Z N l Z T a 1 Z 3 U C t L a 3 B G d n l i S 1 Z x c j Z j a y s r R T l G c W 5 S Z W 5 S T U Z s O E x Z Z V I w c 3 d w e V h z Y 1 F U V G l N d n N O a T N i a G R 2 R k d Z U l R 2 O F d k Y 1 l T c k p k V T Z s T G l h T l F r M 0 F T N n N v K 0 l u T G h E L 2 d O e k x k S 2 5 V d k 9 K d E Z u M F N l c F l l Q l o z U W 9 6 a 2 h C S E x p U V p V W W N I S V I 1 c m 5 Z e W g 3 d i 8 w Z F c x T k Z x Z D N B b H V O S G J 2 b n l 5 R H J m O T d h e H M x U 3 B L M 1 R J K 0 d m V T B U S 0 o 0 S j g 5 T G x N e H U w M T Z 6 Y X h G L 0 F Q b j E 4 K 3 Z 2 S D k v d T d 6 N 2 Z m L z h D Z 2 I 1 V m c 1 W U p r S 2 p x b n l k V i s 0 Z E N N Q T l X U W 1 m W H R X W H d u O V p v V T A x N 2 x 1 O W l V W j c w b z N w a H p T S m E 5 b m d 2 L z l C M E c w M z M 0 T W l o b W p r U D B k d 2 Z w M j g z b X V S b 3 V i Z F Z Z d y 9 X b E g 5 b i 9 i R H d z e m h i W F B k U F Q y R 3 N O c U p N N V h r Y 3 J W S j F 2 Z z F n R X B O d F l M W l I 1 M U x 0 S 2 J N a E x K Q W d i S m l B Z l J B T D h P R j B l M E 0 v S F g 0 U n J z V H J U U z Z 2 c G w x Z F p V V 3 F z e m p G T G M 3 c V h K a T R v U 0 h 5 N z F s Z l c v O E F V R X N E Q k J R Q U F B Q U l B Q z E 2 R D F r a z h O d j R P Z 0 F B Q U R v Q U F B Q V N B Q U F B Y 2 1 W c 2 N 5 O X d Z V 2 R s W D N K b G J I T X V l R z F z c z d H d n l N M V J L R X N 0 S 3 M 3 T X o 3 T l Z N d F F 6 V U Z K S X p V d k 9 U O G 5 N U z d k V k t p M U o w N 1 Z R c 3 J m a j V i S U p T c z F K T E F H c U t j N 0 l M Q 2 p X Q j R v Q U F G Q k x B d 1 F V Q U F B Q U N B Q X R l Z z l a S z E 2 W G h 5 Y 0 V B Q U R Z T 3 d B Q U N R Q U F B S F J v W l c x b E x u a H R i T z F i M j I 3 V E 1 C a S t S K 0 l k c k h B R E Z 5 T k p r N T Z r R k x T V l Z a c T B v Y k Z P Y 0 8 w a 1 R t c 3 R q Y X N r W l J 2 M 1 B B R F g z Q 0 p 4 Q n c r Q T R H M l E 0 Q z J 3 b l Z N U G N R b U Q w Y X g x c j l M Z i 8 v b i 8 v T n Z P d 1 h w N k 5 m S E J h e F J H b U F R O V J Y K 3 N L U U F G R G 5 G e E 1 P b 3 B z O W p i N n l o U G 4 5 e S 9 a N T J Q M F F S R j l B c l F Y L 0 l Q b k V F Y z J P U 3 l w M U N o N T N D Q 2 V z c W h H O E p M Q l J 4 N k h u S m l U a j k 2 M W x O T V R V a 0 Z D K 0 U r O F V t W V N 1 M E h J K 1 F u c k 1 Z O E o r Z m 1 q R U 9 I R z l 4 M 0 h C V E V 6 W j d 5 b 0 d X M 1 R i d X R w S l F H c F R T Z H J 1 d D V H V V h Y S 0 1 s M G 5 i Y n R a S 1 F P c F d n Y T l K c G 1 S b W t 6 S G h 1 N n J w W l J U R X B C W H F 2 V k 5 E S 0 t R U 2 1 P M D B a M n p 0 T 2 l G S z h E a 1 E 0 e l N w Z F J q R T Z 6 b S 9 Q b 3 p D S F V N Y W x E N m 5 6 b 2 F o S D d T a 2 F T c E M w b W N q V j d u U D h F V G h Q d X B R R S t P Q n p E S 1 J x U W N B S m o 4 R 0 t H b l l z V E d G M z B s R D E 5 V 1 U w d U 1 j Q y t u d 3 F j W D A r c D l T S H h z U 3 R p T D Z v Q 1 h y T E E w N T h D a X R n b 2 t M U 0 Z 3 Q m R r M W N L Z W l P V V l C M m d 0 U j g 3 M U N 1 S F J P R 2 F l R 0 V L T G h V c H F 1 R 3 F J Z n h 0 b U V t c G 1 W W m l M d F p G Y T Z s d 3 g 2 M V R y L z E z Y n h 2 b z B u N U Z a d 0 R v V 1 l 6 V T N B S U 1 H L 1 l z R D J 2 Q m F D a m h E W H M 0 b n d i S G 8 4 T z J B U T V j V l Q 4 Z G x 4 U X V W c 3 V M Y n Z O a l h m R U h Z M V g z Q l l o T H F o Z 3 B a Y W k 0 a F M z M 1 R L S G V y M U l h Q j J s N E R k V m V T a 0 M 2 R U h T M W J D V F Z i T j k y N l F X Q i t E Z W o 4 S G k y b k 1 J N V J H U E F q Z D B P Z U p m O E 1 Y Y 0 x T e T Z t Z E R 0 K 1 Y 1 R m R B Z m g 5 T 0 d T Z W Z Y O V d u N E N h b T F Q Y n Q y Z j l w c l N z Y 2 8 y U 3 R a Y T F Y d V d X d G E x M 3 J D Z 3 Z v c m R W N m Z o d l Z Y Y z k r R 0 x q N 1 l V Z 3 V 3 U k M v U W V 5 Y 3 p v V 2 F 1 N 1 g 2 V z Z y b 1 l Z N 1 Z 4 N k h q b z J v U G V v N k N N U X B 4 T E p y b i 8 v d m 9 n S n A z N H B T N D Z k d E V l U j l y N k 5 2 U 3 l P N 3 d M U V Y 1 V n p r Y m x 3 Q V F x d H g 2 Q U Z q c W 1 u W E h P c G p a O W g x Z G s r c U N z a z N j M 3 F n Z H l 2 a j R q Z 0 p B d H B s c 1 h B S k F x S E x y Q V d D c G E 5 W V N h M G h w S k p R d n V k W G l K Y m N s e E F D Y W Z K Z H F i N 2 R r O T Z q Z i 9 t S F R a M X F K b G x x a F p S T n J q W V N B a E V E O U l F R E h 4 S n N L N n h 4 Z H h k e j N x R X h 0 U G l w e T Y y W l Z 0 O V I x a X Y v Z W F y N 3 B N e X B z K 3 F R e m 0 z T G 0 5 c 0 d o O G Q r R 0 1 s M z c r b k t O Q j l D N X F Q a H F z O W o 1 d V p I b F B z S U 5 q R U s y T 3 d N S E Y 2 T U J q a z h J N j R p Y U F y S 0 x r a y t G V n B w V j h x M F F z N U o r S 2 Z U O T I 2 Y 2 Z Y e i 8 v Z l A v M j U 1 Z D M 0 T 0 g z R H g 4 Z k N U O G J H c E F n V H I 2 a 0 9 v N U t 1 M m Z C Q V B n b G Z 5 N m 5 k e F F 3 O E 9 H S U 4 z V k d Y c l Z i b n F W e W J l W S 8 x Y V p s M n J U N m F X d n N U S 1 E z M E V Z M 0 9 3 S T B w c 2 h u R U Y v Q l B W L 2 R L M z B p M X l k Q n B y N H N E a m J N Z H d O Z 0 d G L z d p R D E y c H Y y R G J n a 0 R G R V h M Y z F F c 3 B l d T N J M m F w W X Y r V G J h d z R 0 S E 1 5 e G M 2 O H B R R 0 9 4 a X h I e k N p Z U p N U l N Q e G N s Y y s 0 S 3 p P V V A 3 U 3 Z 4 b k N F Z n h w Z 0 U w U m h Q Y z l 2 T T E x T V l q e G t J a E d r O V l M M F V o d G V a V k V N V F B X a V l U U 2 J 6 Z k 0 z e V R h a l Z o N z V Q W m 5 I R 1 o y a m x y N D F h Q T U 5 U W w r a 1 J 1 M G h W N V J 5 b n Z p d 1 h h U l V B N V Z W T 0 p 3 Y 2 Z U T W t w a W Y 1 T H I 5 a k s 4 d 3 R R U 3 d N R U Z B Q U F B Q W d B T F h v U F d Y S H J L U E 9 m S k F B Q X N 5 U U F B Q T B B Q U F C M G F I V n R Z b T V o Y V d 3 d W N H N W 5 Y W H B s V U p 4 T n N P N E N 3 V F h v N H B J b E 9 D e n V n Z U R 1 N 3 U 0 R W d y d E R n c n R i Y 0 h k b m N i S V E z R D E 0 Z 0 9 E T 0 J y O T h Q K z Z w V T J l c T N 2 S H B u d T Z h N l g 2 b S t v M V V V W k x H U k N O Q k F 3 Q U F t T E l 5 R W 1 v Q U F C e l d X e j B Z Q m Y 0 d D d 4 R W J s S D h y V U o x b G R G M E J B R n k z L 3 o 2 N E R T d E t M d 0 N B Q 2 l B c j h W b k R L K 2 M w M T k 4 W n p 6 c H J L M 0 F G W k d G O T F l R D F 4 U D U 1 Y 2 p s c F I y a 3 V l a G 4 4 T X l G N n A 3 L 3 N h N G x R Z T B x S j d Q U j R v M z d U W F F S S n Y 5 V l I 0 N z l X R F h s R H J o N k d R b 2 V H c 2 s 3 T 3 d R M 1 F G b 1 B M b m V J Q 0 8 v Y 1 Z y V m t o M 2 x k T G Y 2 U D N k U m 5 V V m 1 L N H F x Z V Q 4 a F l q L 1 I 1 b T I 5 U k V F Y k p C Z n I 4 c G t 4 e E 1 I Y 0 F T V W k 5 L 2 p U c 0 1 h c z V n d T k 3 N V o y V 1 B w d 2 Y r K 1 c x T 0 R 6 d l J i R 0 F 3 d U o w a 1 V N T U d E Z 0 5 q S H p t a U F n Z 2 N S e G 5 V d 0 1 D d 0 N q T m x S R U x p M 0 V r V F F 6 Z F J N V k d y b U 0 5 M j Z 2 R m V j M n d q M E V 2 Z y 8 z b C 9 m W E R l K y 9 v e U 9 6 d j d P e m V p Z 3 R u R H p U R H d U N k k w R 2 d z M F o 3 Z G x 5 U 2 p i Z 2 x F S z J h S E J Q S V p R W V d U U G p s M E J 1 c l Z h V D Z R W E p H Y n E x b 2 Z C Q 2 l Y S F l w S n h V Y k d 6 U W Z D M W J 4 O W t n R l B S M U h T M 0 9 W Y j h W R k k w e U J B R 2 1 B N 3 R F V D F U e m 8 r U H c r S i 9 G d G Z y Z n l U N m E 0 O H h X N 0 N E a m F U U 0 p m Z W p n T G d 0 d D l Y R 0 x j c n V 0 T V k w b l R C R n V K S V Z 4 T C 8 4 Z D N D d D R J Z z Z S d 2 x W T E t E M z V G S m 1 w Z m d 3 S D F D U U V N Z H N q N G 5 w b U p 4 R n h l R X R T W S 9 2 a H p m M T Z p e W 1 1 V E N T c k J G W n c 2 c 2 9 K M l J P M k Z q a G Q 0 T X N O Z F J l T V c w M n p r T W t V d U x H W U N u c H p U Q i t w a V d h b G p E d n Z Q e G h P N T J r M k t v Z U 1 r a G U r Y m 9 k d 1 h O U 0 l 4 W V c 4 a G 1 U Y X R I S 3 R l V 2 h S S X I y Q k k y T F M 3 b 0 J N a 2 d s Z X l q d k 0 w T H U 2 Z l p r M 1 R F b 1 h z N W U 3 d E g r O E 0 3 R T Z Y U z V q Z H l 5 a W 5 K a G Q v N D V x U l N O Q U N S R 1 B h S k x m d m t x e n J 5 U E c x V X F 6 a H l s U 1 B R R D h m a 3 c 2 e X h S a 2 o 0 c 0 p r N G R p N m Z 0 L 1 I x V m N J S W w 4 Z l R I b H Y 0 Y U 9 X c n l z b V J H V U p t Q z Z F R X h q a 2 J 3 M X A 5 M G x R a 3 h u b F R Z c D Y z Z X B 6 b 3 g 5 S y 9 p R j A r V 1 B R c T B x N H U v c C 9 l e D B M S C 9 V b E 9 Y Z W E 0 Y V V q e X A 2 Z U 5 U Y l Y z R G 1 i a D Z H e X A r d H V E K 1 R W M H p U S n d X V H Z G V W d v V U N r a 1 h w W W F o W l B k R 2 w v V W 0 5 V W t M V n J N N U h V Q m c 4 T G F 1 T F R w K 0 h K V F p R M G N r O T d S O G d r Q 0 p x L 3 J j a H J 2 Y z I 2 e X d C W k l F c X U 2 R T c 0 Q 0 V i M k 0 0 U 3 N i Y W 4 y Y 3 l E Y V l N M W F w W V B h b T A x O V J R b m 1 E T 0 V l Z U F j M W p q Q V U 3 d V J 5 O D Z H V X B m N V B G Z n E v a n B u Y k d Q O T g 5 a E h 5 e n h p T G 4 5 N l Z p L 3 Q 1 S E J 6 R C 8 5 a k d I R F N H a G 5 L a 3 o x a D V k c G h 3 Q 0 1 a N G J r S y 8 1 b j g v U 2 9 K N 3 Q 5 K z B U V k J s T 0 I z T X Q 5 a H h C a m h T c m d P R j R n Z l I r U H N 4 S z d h S j l G Q W 1 T c G d E M X V v W j l F M 2 l m S V p J b H h x N H p H W V B 3 U V J K M 1 l v Q 0 J p M F d u a 1 V p L z N v M 3 J K Q U V Y d E l k d l d J M k Z s N 2 J K d X B 2 N z U 3 c m p M V C t p T 3 V G Q j J u U U t x a U F I T 2 F X M U h h c H F F Y T A 1 Q W 9 l d D l P V G 4 y b z F w M U 1 v Z U h q S 1 p J U W N x Q 0 p j d G c z b m d h c E Q x N G h u N z F z O F B h K 3 N U d U M y d U 0 v b X l C Q z V Q a D B S a V B N Z 3 V L M 2 1 U b 1 E 0 e H F L a 3 F N S X l 0 R 0 t V Y V N B T 1 Q x W F V Y c n p j e W Y 4 Y 0 J j c U x Q Y U 5 h N 3 R D R 3 V n a z B s T G U 1 V 2 1 W Y X d 4 e V N r c k 9 D U F d R b E I v e k 1 a Q 0 Z L d H d i e W Y 0 e m p 3 c V h Y M H N Z b 3 M w M U x H a D N p L 1 h h a S 8 2 W X F w Q z F r b n V T M V V J Y z E 3 Y l Z y R j h H a 0 1 i Y V k x c m o z Z X J T W T N i S U d O T n g v M z V y S z A r U V R l Z z h F b G R i T V p O O U 1 n Q V V O Q k Z M d 2 d P d D h 1 a 0 9 H b E 1 V b m V N K 0 9 h d l h 4 b m 9 v M 0 V J M 1 E 4 a k d a Q 2 x m T 2 V H W m 9 O V F F v U D A 3 a D E 5 S G h o R 2 t H T D N Y Q l l C e U d V U 2 R P V 0 Z z b 2 J Y d H p J V U V 0 M l l v c X V L b l Z 5 T m 4 x K 2 x 6 O H J L W U d H O E x u b C t l d k h a W l R K V X F D a k Z l W D A y Q k h V S C 9 j R j h 2 M m V n R n B u N E I r L 3 J 4 U 1 U y K 0 R k W E d D c l Z o d X p Q V n d a c m d I d V M 4 T m Z Z e n N C Z 2 l D c X o 0 d T d z M X F w e X p 0 d G t W T G d 5 a X J O T 2 F Z T F F S U V R N e E Z S b 0 F T M z Z S T V N E W l J J W W N H T H B G b j Z M S 1 B t c E N U Q U R t a z V N a 2 p s S H J p Z V F t O F Z X N m 1 O Y 0 t Z Y k 5 z S 2 x N d k p W V k J L b E p 2 d m p u c z N l O X h N a W h M T S 9 J O W J Y R S 9 Y a l M w M 2 c 4 Z j J 4 N z g x b n R i N D d S M 3 B t d W d u R H F w c E t E L 2 V l V H A 2 U W F l R G F a d U t H Z U 1 w c 1 J a Z m Z I V E p T M l d I U 1 d s d m l E b F F J Q 1 l 1 W W d r b 2 w 4 a k N o V 2 d q a n B Z N W c x N F V N d V E w N F h r b U h k a k 1 K U 1 h k Q V V B O G Z O M E o z d X h w a 1 Y r W m x G Z W Z H S G J a T E Z r R T B J U W t U T l Y w N m 0 2 c 0 l n N k 1 M a 1 d p T n I 2 T V p S Z l U 0 U 0 V a V W M y c z F 5 c U F s Y 2 F v S 0 l p a j V w M l l j S G d E e T I z S m 4 0 a F V o Q U p v c H E z e V B k Q z R r M E l m N n A x N G M 5 d X Z S S k Z Y U 2 p K R 0 F L R 0 5 S b X J k T 2 Y w N E 1 j d j F o Z E V J R z h a K 3 h B e j d G Z l V D R G x u S F F p W U l t Y n p O Q 3 F V Z G d M V j J m d U l n W j h t T G 9 B Z n d H N G t K a l l Z S n V B Q l o v W T l B T m x 4 e W F z U U t U N G Z w c l B D N 2 k 5 V E t R Q n d r U z l y R k V Y Z G 9 2 Q W N M S z J F S X p E d X p F N H F 0 L 1 Z 1 M k V J a n Z L Z G E z Z n J V Q l R B S H R C Y j U y W X p s c G 9 C M k 0 5 V 1 R 1 N 3 g r R n d t S D c x d U Z B c m 5 X O T d Q W F F h R W V P Q n N w N G t x Z k Y w e H N Y L 2 g w V 3 p E U 1 B y a T k 2 T X h I a G h Y d F h M V i t o b 1 Y r Q 1 N X a V V W e D I 5 U H d X a n Z K T m Y r N T E z Y 0 8 z Q 2 9 j b X A v V D J h R k F 5 K 3 F U a U N u Z m g y S X M x S E k y Z 3 h N O F N S M H U 5 T 3 l m U k t F O X d J a G t 0 b E F G b 3 J r e W 4 3 R m p T R l l Q S k x R V E Q v U m k r W l p 0 W D N a O W k x c D d o S y s 5 R k Z N U k 5 D N U R H Y X J M N l F N N n R N a k M y e T U w S 2 5 5 S G 5 S Y V R B Z l J L e W J V V G Z J W k h C K 2 F 6 a D l K T k x T Z 2 p S U E p P N T N 5 a F B W O G 1 a N i 9 x d j R L c n l y U X V 3 c U R j Z V U r V E h 1 Z l Z G N k Z o M z B m M 1 B N e X h Q c n p O O G V i d E Z Z N V Z X d V F u S H M v b 0 x H W T F J U W Y x Q m U z b S t C e i t F R F Z U c 3 V w T j B 2 N 0 J 1 a X N q T l F S V G N s N k d J M X Q r c W V K N T h 2 R i t M Y W p 1 Y m t S U X h y K 1 V O Y 1 Y r a z F u Z W Y 0 L 1 J 2 Z l V E c m J J a S 9 L b U M 0 V G k 3 b H l n Z W p j Z n Z O U U h J S 2 1 u U D V I T n J U M n J T d T F 2 M G Z G e m h v a D B I T W V F M F Z q e m d R O X p l V E Z u T G U v d X Z T e l R n W G F z b l l C N j V t b 2 Z V Q 3 V w U F R 2 Z l N O V 1 B N M 2 h o a k s 3 U W N u S 0 F H N k 5 x Y X k z R z l 1 c m M 0 M j d R b n l m Q 0 5 i U 0 N 1 Q 2 x l W F k r N T N 2 Z H F 4 U 2 h C O W R H S U d X M k 0 0 a E h 3 Q W E 4 e T V P N X o v W D d p a 0 F I b 0 F M W m Z W S V h t Q U J P N 3 d v S 0 p z d m l k L 3 R q e T R n N 3 h r M 0 5 o O D F L Z 3 p s V 2 E y W H R L W U Q w N 2 N L d V h l K 0 h L V n V N W W U 0 M C 9 Y Q X k w d X c 2 M H V J Z 0 5 o R G F m T W Z v c D d S S D l y d E o 4 b l N R R m Z j T m I v T 3 V R W E d v c 2 N O d U p F N T Z u Q V M w c S t h N k N N V n l 3 Z 3 h T N E l q M m I r Z m 9 w a E 9 P Z 3 V M T 2 d h U H B k S n h l b n N V a z R x Y k F D a l V O K 2 c x Z W J j M C t Q T m N r c m N 5 W V Q z W E x J Z k Z P S T N N Z F h V N 2 Y y V H Y 4 O V F m Y V B P K 0 d M d X V w V 0 p h S l d h T z B 2 c 0 t j R 2 J 2 a 3 V h W U R L T l N 1 W D R 0 Z z F G R 1 d n V E E r e l k 2 e l l Z K 0 F x Z T R 4 S k d h d E o r N l B x T 0 h X e H c 4 Z T Z L T n p O a z U y U y t H L 1 V I M X J U R G J x W E J C a G J W c j B B R U l s S n l X R 2 N K S n Z y W j F t c z h a d X M r S W x 1 O X V X c n d x c X V x O U Q y Q W 8 v L 2 l x Z n h 1 K 2 1 a d X J V V m Z s O U R z N 2 h 4 T W p 5 W U 5 M M m R 0 R 3 l G Z l d a M G Q w M V h 4 Q 2 N P S k Y z T l N z Q V Z n N T d S Z k 1 V M z Q z a W t z b X d B R G l X e U R r S y 9 I U z l L O W l y W H F I b 0 4 y Q V I 1 a U 4 3 R k N n N W 9 5 Z E l j a U 1 u e j l Q a G d o W l U x e G J x S U 9 z O U o 5 O W N X Z k l p c W k w K z J R Y 1 E x K 3 J C W j g x V m 1 Y W E U 5 R m F 2 c j V 1 R j Q x b 3 R t e k F n M G l M T T I z U T J x e T Z 0 b D d U T 3 J M d j M 0 S H N R S j A 5 M m 9 j a U V s Q X d M Z l l i Q i s w T F k x T T g r W m Z 5 W n h a V z Z 3 W k x Z c E d B a 0 9 q O G p X a z V 2 T W l 3 R l l l Z V J H N m p w e F J J O U x W V 1 Z y Z G 1 q T E o z e W 8 z M T g 5 W G N J O G d E Z l R z R k Z H Y U 1 4 b G d U Z G F J d z l R U C 9 U Y 1 N J e T h N O E x G M F V 0 M D N h d X V F e l o 2 Q 3 h 5 b G V H W D Q z N z Z K W G t s Y X p G c D d o M F Z T a U 9 q a E s z Z H Y x V T l K W F N X R H h J Q z F q W U d y S T U r R U c 5 N 0 9 v M F Z M T C 9 T c E F H a k w y S 3 h j V 0 N L R z Y 0 a H c w R 3 d w M U h P M F h L Y T U 1 Z l l G T j U z W U t j S F h p Z V Z X O U h k V V N K R 0 V Y S m h i M V l F d T J J S W g 0 U D V i N W s z e j Z i d H l O Q k V i R 2 V H V E x E M 1 N x e W V S Z i 8 r a S t l d D N P e H k 3 U n R C R S t k b 3 Q 4 S F d 5 V W N v M E N x O X d S Y U k y Q V p o a U 1 H W D d D c l J Z d W F 6 a G 9 H a 3 F V M n h u O E 1 F N F Q x T 0 1 u T z J 1 b 3 p C e D B 0 K 0 F m V C 8 x U F Z t S k x k Q W w w S j h 4 a G l G O U s v N H p M R W l T N k 1 V K 1 o v b j R t S m l v c U t V N U F C V 1 N n N U o v e n h B Y z h t d W 5 Q d z l T T m Z t S 2 d X Y T A 1 M 2 J O U E h 3 N 0 9 U U D B x O X J H R 3 V q e D R O d n J 3 Y z d D N T d 3 Z V d L c V N C O E R y e U N 1 b n Y r b G o 1 R j Z C W k o 1 S k J M c V p E Y 0 E x T m Q v Y j M w O G Z B Q j V V Y V J 6 R 0 h v W W F R U m p G N U 5 r M E N K a m d Z Z l Y r b D h z c 2 5 I M 2 Q w c V l p O T N O b F J U c z F m V m d R Z U V T b n F Y V V Z q c H N z K 1 l 5 a 2 N n N 2 c 3 M W E z Z E l Y M l Q 5 N W V V V G p v T G 9 q a T g 2 O T U y a G N i a W p w M U p P d 0 U y b S 9 i Y 2 l D U j B x R H h j T z R X a l M x d l h y d E 5 t M U V V Y 0 h w O X R m R m F t S X g 5 K z E 1 N V V 1 c l E 3 Z F R n c V Z s Y m h o S V o w b m l i Y 2 1 K M 3 F Q c m 0 5 W V Z r R U 1 C W V F L Q 3 R 2 N m x Q M F J p M 3 c y d E h O d T l 6 Y W 9 0 N S 9 T V G h N d 3 E 1 d 2 F G Q 0 N 6 R 0 Z J d V J 3 V 2 8 x Z F p y Z E l Y M G Z Y R z Y 5 Z m 1 z b V J 0 M H R C Z k N H a n p O d V N U Q 2 8 1 d m s r T z d T S z R j N m t F c S 9 M Z 0 V V Q n N o b U x 2 R E 5 j Y U V I O F d 1 e V R C T k 9 K N F p p O H c 3 V m Q z U 0 5 D a z U 4 V H J 3 T T R O Z H N z V G l G d m V a d U x B T U I 2 V X N F N G h 0 d G V l T G Z P R G k 2 N W h i O W J C M m l 0 Q X l y U n p r K 3 Z 5 d F B o N 1 R V a G J 3 a D Y 0 N W x S M z U x Q 2 x Q W j Z v a 3 k r b V p F K 0 F Z Y k h v Q 2 F x c H Z o V X F M b G F h c k 5 p V k l 1 T U 1 x c 1 N a R U V H Q 3 V G M E t u a z Z z b z F 2 U 3 J u N m p w L 3 R 1 a V h 0 Y U 8 0 K 2 N l Z F p m O T Y y S U U x b l R r c 1 F U T j l y Z X d i d n V M Y 2 J B b F R n O D Z Q O S t u Y W l C U G 4 w Z z N 2 N T h R N n p a c E t t c 1 N Z a F h O M X N M b D V r Q T F x V 2 5 O R 2 N o M W 5 z b G V k M j F v W n N 3 a C 9 l d W d p T T V V Z U 4 r d 0 h N W j E w U D F D T j R q T m J Z Q z l q N 2 8 5 b m N 2 c k N 6 b U t I Z D J F Y n Z 1 Z U x O Z n J S V V Z k N G 5 6 b l d 4 d k d 3 b D J P d H Z u c j N m U U Z U K 2 w z M F Q r W U t P b l h z c F V V V H N Y M T Y r Y m Q 3 R G R X d 0 N p W T l Y Z T V t Q j V Z b T h h Y X h H Y j k w b i 9 1 Z j l 3 V W p C T j V x Q j N K d m k y Y z V M Z X N Q R 3 Q y N E t V Q l F 1 S l d 5 S 0 N 5 Z E N J e W V Q b X Z F V n o r R 0 J 2 T j A 4 V k 5 z R 3 l N d G x B b m p V b F B u V U Q w T X R W O X p O Y 2 F B W k F j M n k 2 d U 1 k S m R D Z j F I b z R 2 b 0 h W Q W 9 u c F d C W j R n K 2 N v M W N h U V E 4 R z E 3 W U 5 q S 0 Z u d l p k a n l s V V B F Z 1 k 5 c T R t a 0 9 2 b D V H Y V h 2 e E J z c j c v M 2 1 r R 0 N C R E 1 v d 0 R X W X k 5 Z n U v M k Y y d 3 o 4 R W Z L R i 9 u T 0 U 4 e D Q z b n I 5 T n h m Q m M 4 S j F H S 2 k 4 N j l p N j F 5 W H R P c y t W S z B q Z F V Z b 0 Z P R T d o e H V t a 3 k 4 O T l R T X J 0 V 0 h I a l d M e n R U S z R 1 e F R i d E t 6 W W 1 w c D h 1 c 2 J R R W N H Z W p w Y y 9 i Q j R 3 U k 5 L c 3 R k L 2 J G O E k 4 e E 0 0 Q 2 1 q a l U v Y m x F Y m 1 F V U F 3 e k g x Q m F z e X h x e V N W M j F R M G k 5 e l B q R z E 3 a E 9 5 N V R q c 1 d O V G 1 O W H h I W U 5 p Q z Z U K z d D c G R y N U R R Z k 5 s W V R 5 V 0 M z N E V U Z V d k V k R j N E t l O D h O L 0 x p e W d h K 3 Y z b F h U T k g x e m d m N y t w Y m l 4 M U J W U m N V M 2 l m T z h M K 3 Y 0 T W x o d n B o e W 9 U d m U 3 a j Y y Z W Z z c X B x M G c 0 S k R 6 U U V p Z n k 1 N F J Q Z k t S N S 8 z R X h K e T h u O T V Z a 1 d B S k t s b T l z d 0 V 3 W j Z T V i 9 1 c H p 4 Z 2 9 W Q W 5 H S n F X d m R 0 W W J L c m V Q S 0 d t W X p X Z V J L M k 8 z N 2 x t M n N D c U c 2 c 1 Q x T z Y 2 U E 1 a Y m 1 I c 0 h N e T R x V 3 l Q U E V E T G h 6 N F F T M U p t Q j h S W U Z M V 1 h E b n F p R E N i d T V I T W d o T k x K M n k 5 R 3 Z w c j I x e l J 0 R U t P U U N 4 V 1 h D Q T B v T H h 6 U 2 x x T z l u M 1 J i b C 9 Y d H h p T T V 5 T 3 I w V T F S M j R r T j F Y R 0 F x U T R m d E 5 x R l l K S m Z T V X d k T m J S Q U 9 i M D M 1 U n l j a z d W N j d 3 e D N B V 3 N 1 O F E y Q l Z 6 V U Q 2 S k 9 E b 0 h M c z Z S b 3 g w b H p S M G 4 4 a T J j W U I 5 M n N v Y U p v a F R n d m R I L 0 E w T i 9 v K 0 V q M C 9 z Q U h o d n d y Z 1 Q r Q 2 J m N W N X a z Z Z U 1 U v U E F C W j c 2 T T F Q U T R l a 3 N x Z U t L a z B J b l p 6 Y k p S d T U x Y V l K b 3 B H c E Z n M D J Q Q U 5 X U G V V b X p O N 2 c 5 b V Z 5 S 1 J t V W J p e m x p e G J n O G V h M 0 1 i a n A 1 S 3 d 4 O U I y Z z B v R j V s S k V V c 2 8 0 V S 9 2 Y m 8 z N m s r b U 5 x c m w 5 R G U 4 T m 1 m N U F X M T F S R F l q S F p 0 W m V y S H Y x N G l O N F V F b 2 l x R E p 0 b k p y T y t M U G I r U 2 R C U 3 Z X Q k N 2 Z 0 F G R H p s S G J h d F Z S b E 9 U M j h F W E w r T 1 p 6 b W 4 5 d G F U U F B X R G x l Z E s 5 c z J H L 1 V X c E I r N G 1 X Q j I 4 S G p t V T N 3 S G c r b W Z H U 0 0 0 M S 9 3 O U U z d D F k Z m F X R U J C Q 1 k 2 U l o x a D V J b m p Z b 1 Q r S z Z 2 R X U v e X h W N 2 l 0 c V k y Z V R 4 a X B G b H B E Y n l B U V R a b n g 1 T y s 0 a G N K d 2 x V W j F S c z d l c j B n R n p 2 e n h T R n R p N j M w O G V r e n J 5 e F J t R 3 V 0 T G s z Z G F Q d 2 l 0 e m J B V m N i N X R C e W l N R l d R c y t h N z h V R k d W d n d V a X l 5 K 3 J q U F l m b m p G W k N y M l R i c V J t V W d w S E 5 n R T U w c G t E c 2 5 u Z U 1 D c 2 t U V n h F S E c y V H F i U T h M S E Z P Q m N I O F p G W H V I R G d X V l R H W l Z Z N k t w R j V k c z c x b k Z O S F l Q e G o 2 a H F z L z h h S F p v Y m F s M U 5 2 Y m Y v e D F V c U d t d 0 9 C a G s 5 d 2 s x Q n p w Q 0 k x S n F j Z n d Z T E Z l Q W N Z d W t T a H d F c H c 1 W j F C U l F P b H N O O E N Z b n l X O V p 1 R V l 3 c D d V W E U r a T d F W D N I M G 9 m M 0 t h c 3 J G d W 5 F M 3 J m T D V R Y 0 5 r Y l Z q b k g w U k l o T 3 B r a W J O Z G l U O G J H a G 9 O O F o 3 a F V v b G 9 P R m h w e l p C c D h 6 e D F q Z l F Q S W V i V U x J M 0 k x d G l 2 V 1 M 0 S 3 V l O T E w a W Z N e G 5 W S U t X R X o z c G V 3 R 1 B C V F Z W K 1 d F d H V X Q X o r a U d O a 0 F x Z 0 9 z T k l 3 R F Q v T W p h M 0 E 5 T k g 5 K 0 R F T 1 V B c D d n T l h 4 Q 0 9 x Y l V 3 T S t 4 d E p O R H l 5 K 1 h J V k w 3 Z V l J a F d q c U 0 1 R U 9 n S U t S b E 9 n U W o w U F J P S 0 5 Y V j A 4 K y s r c H Z F R U 1 U a 2 5 D c m I x M H I 5 c j B S Q 0 9 Q c n B U S T l T b H N 4 M C s 5 R V l h S l F h M z d R e m d E b T B E N H N w M 1 d J a 1 N F a G d 4 V 0 4 w V W l I M m E w V E c 2 c T U 0 Q m V Z M G c 5 S j d O R 0 5 6 c 0 8 r a j g z O X l h L 3 J T V 1 U z b m 1 n M k w v c 0 5 Z Z E d F Q k 1 l Z D N 2 M 1 d q a n p o N F J V S F d Z Z U V T b F R 3 d W 9 L c 3 B r Z l l Y Y k V j d X l w V j U x R H d B d z V 1 R G c 3 S W I z Q m Z w U S t u S X d v W F M w R i 9 x Z X p E e F Q w a 3 d h T i t J T z J p N n h s N S t C Y 2 t y R z N P Y m N 1 c l J s d m o 1 a D R T O E l p b 0 p K c V I 4 N T d l a l p M b l l O b F l C c 3 p 0 W E Q y L 2 R Z V W h 6 M l Z j R E V n S T R w W V l B S 0 1 V Z k k y V 0 p 6 U m d t W n Y 1 d 1 d J a 0 w v S F Y 0 Q m 1 a S G p a W k 9 E e j R I T W F q T m E 2 O S t I c l J t M 1 B 4 Q X J w R G p h U 2 V E a U N l d F h M e l J 2 b 1 V Z U 1 J s a T F B O G Z M W D Z O O G x W V F h x M m d Z W i t E W E w v d H l j U G V t N 1 E 0 c V J W O D N Z O F R V T H V x R U h T M 3 R 2 T m 1 M Z n B S Y k h m T 0 V W U 3 h i V E 4 x Y 3 p p Z T d w M m t s V 0 0 0 b j V 3 M G d q Y z c r b m p M S T N C b z F w a z Z G b V Z r Z C 9 D R G Z C V n Z E Z X p h M V p F b W V h a X R G N G 8 x b G E 2 Z z l H d 0 I 0 V F V B Z 0 9 y V F F n W U Y 2 N U J k N m F u K 2 Z O Q 2 M v V z h V N n Z 5 T j l L N V Z W d T Y 3 V D Z M b V l h S 2 R K d 3 E 4 b 2 Z 5 R 0 9 V Q W V H N V F o a k 9 o Q 1 p R b U V N T F R n Y V B a S G p P U 2 N L M z h T c 0 h F Z 2 Z C V X R a M H Z q N 0 V o O W J L Z E h Y M l p H V G 1 m T k F F c V F 1 d X Z 2 c W h P S D g z a j h a Z E 1 G Z 3 l y U T N y d X N o L 3 B X e j A w e D N G W l B y c W 9 t L 1 l r c V g 5 c W J O Y z Q 5 a W J I O T l 5 d 3 V D S G 5 T Y U x C Z E 5 U R 1 h w a i 9 q T F l U S 0 g 2 W T M 4 U n J v U V d P Q W p M e H l a S F E z V F g 2 U T B R d n B E V E J 3 c 2 V i b F J V c 3 E 1 M T Z S Z 0 c 5 d m R V Q V h 4 O W R k V U g r L 1 B a M 3 g w S m h E e i t E U 3 R y R l l z Y V V 1 S j V P N D F q S k N 4 N E 9 x K y 8 w V j Z z d U 9 t U U 9 L M 0 F H Q 2 t x N z B m S U Z K d V F k Z U J F Z l d q U k 9 N Y U l M T 2 t M e U N Z R F V 2 R z Z 5 U l F i U E 1 p b m 5 t T m F T b 1 N L c D l Q T l p N d 1 Z N V C s 2 a k J y M z E 1 S T g r T U J S c U 9 r a z c 5 e k 9 B Z X d 3 S 3 k 3 T l h H Y 1 Z S a m 4 0 M E Z R U 0 R Y b D N m M m 5 J S H h v a U 8 v W j h N M W Q x c U d r T m 1 v O V o v K 0 l h N 2 d Z d D R k N X d 3 e n R i M V B L b D J v S X A 5 a U l W c i t m d V p y d D A y R G p F b W J X R j N 3 Q T l T R H N q Q 0 c x K 1 Y 2 N l p r Y V F y Z U 9 m T X V E Q z R C a U V l d y t u L 0 F W T F V z N D N z V W R T S H o 4 R k J u T T B S U W c v N E 9 M R 1 R Y L z R r S z F 1 c E o 5 e V A z b D h m M E o z c T h p b W 5 6 b k F X Z j h w Q n F O c W t T O W J R S U x 5 c l l p W D Z W T 0 l 3 W k d 6 Q T c z M W x R W k 1 J L 3 B T Z E 5 V Y V g 3 M m Z X b 0 Z O W l d l b m l 5 V X F t b m 9 u b m Q w Y 3 M 4 c 0 k r S m F S d X c 0 O X h O V F Z 3 R 0 R T Q k 9 w b C 9 F U C 9 h U G k w R 0 h F Z U x x U G l U Z W 4 y Z z I x a j g v M X N F d X h X T n p 1 d 0 t 0 S F Y r V j Z o R G o 1 Z n d V S E J x b D h 0 T G x 5 a 2 p P c 0 d n e H R X b 1 k 1 d H B D N k V l U 3 F o d S 8 x d C 9 n b 0 l Z U j V K Q 2 x w T 2 N s a C s 2 e k 1 m a 2 N N S V J x a W 5 n T H F N M z F l d 0 d o M G 5 E R U d U V E p 4 R G t m U W R q T 3 F L M S 9 6 M m F W b G 8 2 S 2 9 a d W x T Q 0 4 5 c W 0 5 b S t w N 0 t O U 3 N K U S 9 1 Y k 9 o d k V J d E N E S l l P Q l h o S m x 4 a j R m Z m l l M 0 Z N b m N y Z 0 J 1 T j k 0 Q V J Z d 3 V h Z k t W R W l T Q V c w V j h i W F Y x b W l l Z l J k M U x K b D U x V k 4 1 Z 3 k z Y V d H U j l W d V o 3 b z J K a n B n b U J i K 3 V O M k t X T 2 l W a i 8 y N z g 1 M X Z J Q T l H L 1 F Y a V Q y S n h Q W W w w K 3 Z a T W 1 S R T l r T V R F e k 5 v a 2 p l U S t C V W 9 j d k R N b W J k Z 1 Z 4 U G w w c 2 F r V m Y r Z U J F a m 0 y Q 0 1 x N W d a d U R H O H R 0 O E R t N i 9 D Q j F Q W H A w N m t I b z F V d W h M S 3 F h O H c 5 d n d w R D M x c D l a U l V J K 0 V W O T B 0 c D N r c z Y 0 O H l T U n N 6 Y V N S c V N t d G N u O U x 3 S H F J T T J o N z R I L 0 1 s O T l G U E s 5 U X d s a 0 p q S j R 1 S V Z x c 3 l R K y 9 Y d j Y y L 1 Q 5 N W x S b j d O Z 2 4 r a W Z 2 d G t J Q m Z L L 0 t r Q z l 0 S F h k O E F O V V N Y V T R r Q z N h d F R E V T J k c 3 B H R m s z a 3 o z a T A x V V R u M G x m T z h B W j N 4 W W R F N X d Z N 1 Z U b D R Y Y k F p e U 1 x d W x h c F M r T 3 F 3 T E N v e H N n U z R 6 R m U x Y n l k a 1 Q z d 2 t H d H V 5 b E p q S 2 I 0 N m U 4 d 0 0 4 a 2 V n a 2 l u a m 5 r e l V z U H l o Z k F I a l N j Y 0 p P d m d h Y T F B R F E w Z G Z y a D d Q V G 5 X T V l W W E N H M D B 6 V 0 8 z T 1 R h M E J 2 Z 1 Z w e U V z N F h H K z B I c D V C U V I 3 T V l 1 M k Z v U z R R e U Z E O E k y T W J u M 2 1 Z S z Z J Q 1 A w c F h G O E 5 j Z y s x Y l E w e j N o R D J o T D N M M X d P a W Q w M j Z q M G t h V C 9 5 M i t m O H l J d D N h V G N Q W k 1 Y c E 1 3 N n F O Z G E y Q j J S O W Z 5 N H d 5 K z h w Z T N Y Z j F r Q T J E a z V 1 b T A r d F V r M 2 U 4 c l B E Q n h p Z m Z a N 2 9 q Z j N I S l d H M T R 0 W k h G N X h s c D Z 4 b D E 2 a U F 3 Z U x n e X J Y M j h v N m Z 4 U l R v M W F F S U t r b E c x d W Z V W m V N L 1 h N Z V d 2 W j c 5 O V R L T z E 5 U k l q Y U d 2 O T V Y M H R 2 Z G p G T 3 V 6 W U R w M V F D d z F l R k M 3 V X V w d y 9 o L 0 g z d H V C a n d L O X J K d 3 R V c T N x c T F 5 V k l K U D Z Q c E 9 v S W R h S X F z V V I y a 1 V a c n U v b z R Q Y m 5 v R l Z h V W h w Q V Z 0 c 0 d K Y y s 1 W i t 0 M E F 0 U W k y b H p I R U x M R j Z T Q X J P S 0 Z z U l V N W U l 2 O H p Z c 0 1 x R G 1 D M l Z q b W Z R b m J L a 1 F z d G x m L 2 9 v M E J m Y k t 5 Y y t t e m x 0 e E h S M H d s K 2 Q v U U 5 M e F d o e n Z 4 U 3 F L Y m Z U N E l H M j h O V y t Y W n p o N m Z j R X M 5 R X c 5 T n Y 2 M j R o d m x s Y n B Y O V h l a T l L d k J F a k l G N T F m Z W l 1 Q l F W Q 1 h h N V l 0 e m J 3 e V A v Q U l 6 O T M x N m F 4 T n V F U U 8 1 V F R V S z c v e k h s N H h Q S E 9 I R m 5 w K 1 d 4 Y m Z H R j R x b m V F U F R B L z l 4 S E V 6 V F N r d H p i c G J M W k 4 5 c z B j Y 2 9 P V z E 0 U D J S S j l 1 d k 9 r O W N Y W U h P U 0 V z Z 1 R 2 e m l i V F c w N U V l d k o 4 U U 9 H N D R v T V R V S 0 p H e V B q Y W I v M 0 p C N W F 4 W U Q r V F h 6 R F E v e G t V M 3 F P V 2 Z q V k t D Q T B z Y 1 J C W j l R a 0 o 5 Q X J t S n B 6 c l F a U E d u b j d N N m Z v L 2 J k M C 9 D U 0 k 2 M T N H U G M w O X V u N k V 2 Y V d x a U d h a F U v M W l 2 M G p O U U h P S 2 N U Z F h 3 O E Z C b F F s R E w 0 b H l H N z d K e X V 4 N G 5 X W F Z Q e m 9 n Z j k 1 S y 9 w a F Q z T F U 0 O G g 3 b D F k b T N D M n B t N k l z a k Q z T j R 5 V T F 1 S n Q v R H p 1 c 2 V M M n J s e E F W M V V U N z R 4 U j k y b V N 2 Z W R D O X p Q N 1 R r L 1 Z C W F I 3 Z j d l Q j U 0 U V J m b 3 N x V G R j M l Z w d l d U d 0 w y V j J U S U 1 Y c G l 2 a D J q Z j V a T G 9 h e V V L Z 1 J h R S 9 H d D N i L 1 N B d k J y V 2 p l R X h Z d i 9 S R D U w V z R l M E t V T k d Z U j d i W l Z 5 a F B 5 L 2 5 l e F R a Z m 5 W V 2 l D a T U 4 b C t h e E J i Q T J l U E N N d U p k d U N y c V J h e H V G a W Z l d D l Y R D h u M U l z U 0 0 4 c 1 k 1 W F l a W E Z k M 0 R l Y m Q 4 R E p m Y W J U M D N Q V D N M R U J r Q U V V L 3 R H e V l S S k F K d U p V W E Z C U k 1 x K 0 V E M y s 1 R D d Z Q j l Y W G V y e i s z U m 1 s T n Y 5 M 1 F J Z m 9 i a 2 p a N 0 l X b 0 d o d W J r N U Z B c H Q w d T U 1 d j Z x c F E 1 a F l N Y z R U K 0 h J U S t G S m w v S H g w Z E l p e F R 5 Z U Z Q T j V u S W d V c 0 5 U T U J m M 2 k 3 c 0 J s W m l Z b U o v O D F n Y m N a M y 9 T L 3 l V d n F S R E l z V W E 4 Z m d 2 e k Y 0 N n A 4 V H Z K d C s 1 O T B 3 d 3 Y v Q 0 x r S j N R Z D B Q U j F Y R D h a U 1 V a R G x N U l F l V S 9 q Y 3 p o c D d y b W p Z T V Z u S 1 N r d E J L e l N v S z d 6 K 0 p E U E V 2 Z i t o R V Z y c T h Y V E 1 i Y 2 h 5 d 3 J 0 M 0 5 4 c X J x Z W g 3 Z V h u V G V R b m x p N k J 6 e D N 0 d m h S R W I r d H d 0 a k 5 Y d H R 2 Y y t P M 3 Q 0 Z H B u V E p H W F h r O W J 2 R D h X e j d 1 c l h l M j V G M G V Y d 0 J U L y 8 y S G 1 O d G 1 k V T V q U E 1 a W G N z M n V l c 3 k x V 0 t W U l o 1 d l l 0 T X R 6 a m p m K 3 B D U W V J S C 9 F e W 5 5 Z T d v Y z V 1 Y m 1 E a z h 6 c X p Y U G l J T E x E M 2 c 0 U E s 3 c k 5 k T F N 1 a X N M Z k N p a k R I e j Z X Z 0 R O T E h x V H V z K 3 h i Z j F 1 e F R y Z i 8 y c U U 3 b U F 5 R j d L W G R u O T B t T 2 w 0 S m Z S d V p X W G x m a 2 F h Y 3 E r a D c 5 Q U x 0 d T d w d E t 4 e j l T W m N p K z F j N l Z P Y T l 5 Q y t 1 K 1 h R Z 3 R m V H Y w d k l l U S t F a X J x L 3 F X Q m p o V 3 F x T F N I K z A 0 U E 5 O c V p u M T h V Q X V q Z W I 2 M m Z H b z R j T X p O d E p w U C t 0 W m F 0 N 2 N 0 Y V Z I b S 9 w Z E p B c 1 l K R k Z m N 2 5 o U T k 0 T G R a a j d V b k R w c V B 5 c z F D c k 0 w e E 9 W Z W 1 H S k t E Z T Z k N G x K Q 2 9 S c V d s T T N Q U E 5 I c H Z s a 2 1 T b m h 5 U F B V b 1 R L b X V l M 2 t G S G Z l U 1 h C Y V E 5 Q z l K V E Z 0 Q W t F Z m k w c 1 Q x O W F K M l B t a 3 E 1 a 2 k 2 W l J G R 0 x i Q V A y c l B 4 R l E y Y V F T Z 0 9 U M U Z 1 S 3 h s a G F O e U Z G U l p X a D h n U E 4 0 Z y 9 5 b z c w R 2 w 1 M E J 6 V n F N Y 0 1 Z N z h Z M 1 d C T m 5 G b k l Y T n V W T m g 0 d k t 2 U n d R e T E y a k 5 l R l R C b D Z 1 Q W 4 4 U n l v d V Y x R W l h W n d X T T l E V 2 F r b U R S d G h C c 0 4 3 K 1 I 4 b H d R M U 5 G a 2 t V e F l o a E 9 a b W l r Q l V k R D c 3 Z G N 2 R E o y T E 5 6 d l h u N l p P Q 0 1 2 T D d R e T B 3 c 0 U 2 Y 3 p C L z R 5 T 2 F 4 R U V t V D Z 3 W k s 4 a H F C S H B Z N U Z S W l Z h R F p o c z d z a D l T M 1 M v Y l l H a k h y U W h w W n h Q c l Z N d D N R T G Z U e m Q r V z Y 2 M H N X S E h q L 0 d 3 K 0 N n S V B O R 3 N l c D F 6 W G p 6 M n Z u Y z k w O G k 5 Z l l E e W R N S T g 5 a S t v N k l z T k x S M l F Q S l Z m V G l j T E N U c 2 l P V E J J S U 5 h R m F v a l A 4 e H p D a n J O a j N C N V p V M E F j V 2 R h W W 9 Q c G p 1 Y m 1 G d m Z u T n R v Z l V V b 3 d n b S t h L 3 N 3 c k R t V T F G R D J Q N V p X O X F s b H Z 6 a j V n S V U x c F R V N 1 h U d z F 3 N m Q 1 W k d O N V Z w R U o 5 a m l N Z T V V a E x y S T l D e k l N b H p E e V N o a k F V c 0 h k M m V k U m J E V D Z H e D F a b l o y T n E 5 O U F T M U o 0 a U Y v d 1 V C W E Y 4 S U o 4 K 0 F G Y U Z X R l d i U n N O R l M z W D g x S U g 3 Y z V W c V E v O V B z Y z g 3 U G 4 v U j F u b 0 5 a b F R E N F Y 5 R G l 4 V V l a Z l p G R z B i N k N a N F U 1 N D h U W W g 5 Z D E 4 R W I 3 V j k x Z 1 l S c F o 2 b i t D d y t i N U 8 w S G 1 y d 1 J W K 3 h L N z I z V m w 3 b T l W O T B S b 1 p n a S t r U E w y e j g w T 1 E r e G l Q N 0 5 h e U p s d W 4 w e E 5 5 Y V J J Q y 9 H e m J l M m 9 K U H p m U k c x a D B M Z X R u L y s 3 N U Z w R 2 t I Q z F W M F k 1 Q l J r d D M 5 K z J U O E x W R z R 3 O F Q w W V U 0 d n Z x Z E 5 a Q 2 p N M k R E b D B h U G l 2 V k Z s a G J M W k h m d W p 2 S E 5 I R G h H O G x z O G t w Z l R Y e X N o b G J 3 a T Q 1 V V Z H b 3 N D U j l V e X Q 1 Q m o y b X I z d U Z V W E V D c m M 5 M m J v b X c 1 U C t h T 2 F S S V Z Z Y 1 M 3 N T Z E Z E Y z Z H h o U D Z F d W t m O E U 0 e H p W b H V M U z B p Y l d K S i 9 O S j l h V 0 l k N k J r N F g 5 S T N s b n R T Y 2 V n V X N 2 Y W Q y R k F Y d m s 2 Z C s z e T R s O D l m V 0 1 1 c n A 3 O G 1 y e l V F U m 5 o S k 9 X M T F 3 a F l k L 1 Z q Y T N 6 R k d u S H c w W k x I V y s x c W p T V F F D R F p 4 c D N 5 d 0 p z W n h 6 W F F 5 S k d 6 e m 5 I T i 9 p Z 1 Q v U 2 c 4 b 2 I y V 0 5 o U G 9 P a W 4 5 d X B M Z W R t M 1 N i W m h w W T B Y e j F k U H R G c 1 N X N m 5 k e n h V S E p E R i 9 l c k d E a m R k d T R k b F Z l T F p a N D h E V 1 Z 5 T W l M Z W d r N U s 2 Y V p i b H l 4 S m Z X d 1 J w O E Y 0 U n h E V k l p a V R h L 0 c 1 Q 3 Z Y d 3 I 2 Y l p m S X B D L y 9 C T F V 5 U z Z i V z Z m S H d i U E R l W E R G V G 1 z N H o z Q 2 J u T T h 3 e k l u Q y 9 Y W m V B a 3 R q M G 5 C b E J S d E R t c z J K N 1 p E b j l X a m 9 j T 0 F O S 1 B i S k 1 L N j c r c z d N a m M z R G h I M X F M O U t E O W 1 k Z V d a R j J U e V M 5 U y t P O S 9 N M z R R L 2 d H K 2 F L V W V z S 0 Q 4 M j d 5 a 2 Z j Q 1 l r Q l k 1 L 0 Y v T H R P K 3 M 4 c m l Y b C 9 P Z H o 5 c n V E d E R Y c X p F R m l m Q k 1 z Y V p o S l d q R j B t T U d H a m p 1 K 1 p F a 2 Z S e W 5 T W T d k U U t T Y l B m c z Q r e i t j Y W c 1 V V I z Q j h E V m 9 E K 2 o 2 b l l y N n J 3 Z T d r L 0 N D Z n N O L 2 4 2 R l p P a S 9 2 c G d x d m Q y V W I 5 d H c r Z l l Y U 0 5 a c m 1 R e V R 6 a D c r R m l R S k p a Q z B L T z Z 2 U H p 2 a 1 d 4 Z F l y W l R 6 M z N U M U N m T z d J a 2 x F d X l N e V h Z e m F O U 3 h 1 b X B B a D l m b F R p U W U z U 3 l O S W Z W S 1 g x O W Z 5 d U 9 C a H Y 0 K 0 d x Z l h q M 0 V 6 Q U 9 D Z D d u L y 9 B b E N H Z U I v W H R O W D Y v d H Y v Z D d t N 2 x P c 3 B z T 0 Y z U G R H V m 5 y b S 9 B N D F l V 2 x v K 2 5 z e n d m R 0 5 j R T A z R U Z w Q 0 p 1 N i t r d j Q r e U 5 B M E h 1 W G 8 r c k V U e V h 2 Y 3 V N N z k 3 T U d u N z d U S j J 5 M z N Y e W J t Z k 8 v W H A 4 V V J l Y W 1 R c X Q z W D g v Z j R 4 S k N x N E g z T U l U S U F R U 2 1 5 Y T h W Y V B 5 V E F 6 R z N 0 e l Z j S 1 d k T G V l Y n c 1 d n F l Z X V a U X k y K 2 N h U V N i d j J L Y 2 0 3 Y k 1 3 T H N a V H B H b T F j W W o 0 V F B 3 Q 3 h n Y z V 5 d k 9 Z c l Q w W n N z d n V D R 0 N 1 Y k h U c 1 l t c j M 1 W n J W Y j d S W V l a V D d P b V F x b H B x Y U N r b V d q b 3 F M S 2 M y a D B C R 0 N E Q 0 p s Z E s 5 V V d I S 0 R r N m l 5 T 0 J G T W h w O W J a c m 1 R R k R 1 c H I v R U t q e G Z H Y n U w c U h N M U J x W D d H V n N l N k p C U W Q v Y l J s R D c y a U N 0 T X M 3 S U J G R j d h R 0 Z J V n Z U Z W 5 Q S F V M T l N r Z 1 h I V E Z P Z 1 U 0 N 1 B N Z U c z R H p Q S m t Z S 0 5 m R m 5 q a 1 h m d k N K R l k w Z m x I U i t R L 2 h r S z N x V 2 F i Z W l I e V Z E V 0 c 5 N 2 x X N m N L W k 1 h R H k z S S t V e G V Z N T Q x a k l H b H B h S C t j T y 9 I Z k 1 s T V U 4 c k V F Y 1 J n c k Y z W l o 5 W m 9 q U z Z p e X l q S k V T N W R 6 a X R J b D N l V i t v S 0 9 y V 0 d s M E Z W T X R z U z g x L 2 x D R X p Y L z d y c j d 1 T 1 h h d X g z b E V 3 d 3 R o c E R F b l M w U H B J Y z R y e E U 3 S z c y T W t 5 e D J D Z E J u U 1 N t U m 5 s b E R 5 S U 1 p b W x p M j Z l Y k F E M 2 5 i c m x o M 0 x D S E c x Y m p Y R V Z r R U I w b T Z 5 R T V I T 1 B l S G c 2 M W J n N k 1 n R E N h Q V R j a k l u V W 9 C T G Z W O U Y x d 2 1 F Q z F u Q U p U N k c 0 Q l R 0 e U d S T 2 s 2 d H R i N T d q b 3 h E d V B K c 1 J 4 Y l o w S X F o V k 9 F M X N P d W x V O E s z b G x D S E V B b W h L e W l H T y 9 y b l Q 4 Q 2 k 2 c 3 Q 3 M m t r M z U y M 2 l L a T Z Q U l V t a V d 0 Q l J 5 M W 9 M b 2 1 B Y 0 p W d k p w O H l W c z d a d D R i a 2 Z B W l Z F U F d Z Z F p X N l d 1 Z W l C b U d O T X d 2 K 0 J k Q k h 2 T U V v c G p U O G 1 T d W 9 y U U R D O H V z Z n c w Q V Z M U z F Q Y 1 B S c k t N Z H h D Z G p O c j U 4 V F R N Y 0 h K R T c 3 c W 9 n c E J F a D M v S 1 F Y M C t L a n J R b 0 x r U C t a d m x q M k t G Z z J J S C 9 l c 2 R t S m p Q U F Z T c 0 h 5 d 2 R Y Y 2 E 3 b X R i R S s 4 N l Z s S T J i R k R H c m 1 r U 0 V M N 2 5 z N U 9 3 c 0 9 6 c 3 V 6 U 0 h x b j c 4 R 3 p r U F F k V k R h b V o 5 d X F W K 0 1 l T k d p Q X F n U D N 6 O F N O e T k v d D Z I T G J R Z X V O c E R B Y 0 F t c j l s b l B L W n h v N E p w W V Z k W D l z c k c v R V F h c l J V R 2 h m d 0 x q b F Q x K 2 F V K 0 h m U G c z S T Z I M S 9 T V E 1 4 a 1 R v a E 1 B L 2 p o Z 0 h i T F A 2 d 0 J U M 3 Q 0 V D Z B c 1 h I a 3 l q W T R t O X l x M U J F c z R k U F p r S k p k W j V Q Y U p O O U t E V X Z K N 1 N 4 T l R w M 3 h C c z E r R W l Y V 2 t u Y X N 3 Y 1 R 0 R T R X W D F 6 c 3 R z d D Z Z K 0 1 1 W j J H Z V d k M X M 2 c m x o N 2 9 5 R n I w c E F n Q S 9 y Q 2 5 V M C t y O X V h T V N G S 3 V 5 L 1 J x Z S t R e D J Q U F l k c k F O O T Z T O F F F M F l m V n R F Q 0 0 x T m M 0 Q n U r Y 3 d D b D V 6 a 1 l j Y m J 1 V l J h K z l u M 2 V y S H J W N 3 J 1 W V h G R j V 5 a 1 V 3 U j N 4 Z F N X b H B V O U Y 3 d m h P Z m g 5 Q z F C L 1 d x N W k 2 b 2 h G b U Z 1 Y j Q 5 Q U V H W T B w Q T I 4 M i s 5 S W l G a U o 4 c E F S O G 4 x K z R 2 c X Z q M 0 t T Z X p F Z T h 0 S E Z K Y n Y v W U p v b F N h b W x w N z J r R H o 2 L z d k T k Z m Y z d P V F I w W l g 1 Y 3 F y Y T h K W F Y 2 d V Z z b j l W Q 3 V N U 2 I w S l F P c E N 3 b D k w T W t 0 V X R P N 3 V X d H V F Z 1 d E M H g 1 Z X B w c m d 0 a W F I d H c y W k Z D e G 1 v S D B S T U l Q T V p G V k p n W V g 4 Q k R P T V g v e D N T O T R V V n d 4 d n R Y e X J 1 O G 5 U V k J T b 0 l X d 0 Z 1 U 2 x W U 1 N x Q l V 6 Q 2 Z s L 1 V F c 0 J B a F F E R k F B Q U F B Z 0 F M W G 9 Q V 1 Z V U G p m Z k d B U U F B U V F R Q U F B d 0 F D U U F B Q U F B Q U F B Q U F B T G F C Q U F B Q U F H U n Z Z M 1 Z 0 W l c 1 M E x u a H R i R l Z V Q l F B S G g 2 d T l a b E J M Q V F J V U F 4 U U F B Q U F J Q U c x d 0 Q x b m J y b m 9 K N k E 4 Q U F E U V N B Q U F J Q U F r Q U F B Q U F B Q U F B Q U F D M m d m Q U J B Q U J 0 Y l M 1 a W E y b D N h V l Z V Q l F B S E w 1 c T l a b E J M Q V F J V U F 4 U U F B Q U F J Q U M x N k Q x a 0 d K b 2 5 H V l F R Q U F D R U l B Q U F Q Q U F r Q U F B Q U F B Q U F B Q U F D M m d m N F J B Q U J 0 Y l h C a F o y V X Z j R 0 Z u W l M 1 a W F X N V Z W Q V V B Q j R l c n Z X W l F T d 0 V D R k F N V U F B Q U F D Q U F 0 Z W c 5 W i 9 r a 1 p k M F l O Q U F E M G d R Q U F E U U F K Q U F B Q U F B Q U F B Q U F B d G 9 H Q U Z n Q U F j R 0 Z u W l M 5 d 1 l X Z G x M b m h 0 Y k Z W V U J R Q U h o N n U 5 W m x C T E F R S V V B e F F B Q U F B S U F D M T Z E M W x q S E R R Y l p B S U F B T 2 t L Q U F B V k F B a 0 F B Q U F B Q U F B Q U F B Q z J n Z k V q Q U F C e V p X e H p M M 0 J o W j J W Z l p t O X l i V 0 Y w Y 3 k 1 N G J X e F Z W Q V V B Q j R l c n Z X W l F T d 0 V D R k F N V U F B Q U F D Q U F 0 Z W c 5 W k p Q R G I r R G 9 B Q U F B N k F B Q U F F Z 0 F K Q U F B Q U F B Q U F B Q U F B d G 9 H S U p n Q U F j b V Z z Y 3 k 5 d 1 l X Z G x Y M 0 p s Y k h N d W V H M X N W V l F G Q U F l S H E 3 M W 1 V R X N C Q W h R R E Z B Q U F B Q W d B T F h v U F d T d G V s N G N u Q k F B Q T J E c 0 F B Q W t B Q 1 F B Q U F B Q U F B Q U F B Q U x h Q j h p W U F B S F J v W l c x b E x u a H R i R l Z V Q l F B S G g 2 d T l a b E J M Q V F J V U F 4 U U F B Q U F J Q U M x N k Q x b H g 2 e W p 6 b n l R Q U F M T W t B Q U F O Q U F r Q U F B Q U F B Q U F B Q U F D M m d V Q X J B Q U I w Y U h W d F l t N W h h V 3 d 1 Y 0 c 1 b l Z W U U Z B Q W V I c T c x b V V F c 0 Z C Z 0 F B Q U F B S U F B Z 0 F K U U l B Q U F w U U F B Q U F B Q T 0 9 I i w K C S J G a W x l T m F t Z S I g O i A i 5 a + 8 5 Z u + M S g y K S 5 l b W 1 4 I g p 9 C g = = " / > < / e x t o b j > < / e x t o b j s > < / s : c u s t o m D a t a > 
</file>

<file path=customXml/item3.xml>��< ? x m l   v e r s i o n = " 1 . 0 "   s t a n d a l o n e = " y e s " ? > < s : c u s t o m D a t a   x m l n s = " h t t p : / / w w w . w p s . c n / o f f i c e D o c u m e n t / 2 0 1 3 / w p s C u s t o m D a t a "   x m l n s : s = " h t t p : / / w w w . w p s . c n / o f f i c e D o c u m e n t / 2 0 1 3 / w p s C u s t o m D a t a " > < e x t o b j s > < e x t o b j   n a m e = " 1 B C C 2 C 2 8 - 8 7 1 D - 4 8 C B - 8 B E 0 - 2 8 6 7 F 7 8 0 3 A D B - 1 " > < e x t o b j d a t a   t y p e = " 1 B C C 2 C 2 8 - 8 7 1 D - 4 8 C B - 8 B E 0 - 2 8 6 7 F 7 8 0 3 A D B "   d a t a = " e w o J I k Z p b G V D b 2 5 0 Z W 5 0 I i A 6 I C J V R X N E Q k J R Q U F B Q U l B S T V 6 R D F s c z Z E M k h 4 Q U V B Q U V F R U F B Q U 1 B Q U F B W k c 5 a m R X M W x i b l F 1 Z U c x c 2 Z a U l J U d U 1 3 R U l i Z m t m W U 9 V Z D d U T 2 1 s V F h F Z 1 h J U 2 9 L R W d 0 S U x m Q n N r b W t 6 M j h T T 1 h B Z W 9 W b H l D Q j E 2 N U F n Z m d P R 2 l s d l F X T 2 F a Z k d i V W 1 p S 0 p u L 2 1 4 b D d a c E x v N E N I U G 5 E d V F N e F M 4 N S 9 v T j R q c k F Z N U V n b i 9 U Y 3 E 5 R 3 h S O T J E b n o 5 M m 9 y N k l 5 e H k 0 Y 3 E 3 L 3 M 2 U k J H N z d y Y U d Y V l J v e G x V R 0 x T Y y 8 v U T d t M U F 3 U S s 5 c E 5 z Z G U r M F l 3 T H N s T W Z G b 2 E 5 Z j N n Z E Z X S j A 0 Z V h S M 2 Y w V W Q w S 1 V V Q l V p S E 1 G a F p q U F N 5 V k 9 H T n p V Z X J j T 2 9 Q Y l h C V k h t R U 9 H S E c 0 d 1 V h b l J D U 0 Y x N U l o b G 1 Y Y m V H b U t Z a X Z 1 Q k Z H V n h 6 b k x Z b 1 B j T E 5 O W k d F T m F G d z F q a E h a e n l C Q j R x d 0 V v N 2 p D V U E v M X B Y M k 9 w c 0 F r N E F K N m x a R n U y M D Y 4 Q m x 4 d F J Z e U x 3 U z c 1 S F h 4 V i s 2 U m V Q N X Q 4 a V J C S 1 l n V 1 R U b n N 6 a W 1 a Z X V V a 0 p Y O D c r b m w 3 L 1 B y K z l 2 T G h s U U k z e U d M V k g x O X E 2 a U F C R z J Q V U 0 4 U E h i K z k 1 N U 8 5 c 0 x V e D V C Y U h n T 3 J M c W d X Y n d L d 2 l D L z F n e F d L R k R t Z D F M b X F 1 R F Z N M F l G e X B p M E x w W X F 6 N j N 3 Z z U 3 Y k 8 1 O G Q 5 Z m 5 t U 2 Y y R m w r Q 3 p u Q 2 V G c H g 5 b T Z R Z j J u M k d D Z 2 0 x W E t i b G 5 h T U h H Z n B G d E U 0 V n V O d D Z r T 3 B Q Z G F m e m t z Z z N P M 1 l 3 Q l Z I d G Z w W l d C M U x H W i t B V 1 h r O W V k U m N y N V B l d l p 3 T 1 V 3 Q l Z V V k Z 6 K 1 R Q U U x 4 O V F T d 0 1 F R k F B Q U F B Z 0 F i W E F Q V 2 R 1 d W V n b m 9 E d 0 F B T k J J Q U F B Z 0 F B Q U J 0 Y l M 1 a W E y b D N h V F d Y a F h i e U R O Z H R j W m N D T G U 0 U m d o T U N J W U Z B Q 0 8 0 b E 9 C U 3 B R Z 3 N 0 V X F I N n Z M M z F 2 O T g 0 N D l 6 Q 0 h I d X Z O Z G V W Q 2 Z a N z d N e D U x c k g 1 d U Y r Z m x D U H Z V U T N p Z D V h e W V j S U h R V z J t V U s z N F l G W E F I M m N i e l B m Y X h l V V J o N k 9 r Q m t m V z B m d T c 4 a W 9 k a 2 F 2 R T B Y O D R G b l N 6 L 2 h H R E U 2 d j R Q a j B m W k k 2 T l F W b H B P e F l t V D A 3 a V R N T E J j W D k r Y 0 p w T 1 Y 1 O X F F d 2 t s Q k N 6 U G x m N W F v K 0 Y 1 W l d P V E 9 G Z l o z a E Z J a G t Q W H l h K 2 9 l Y m p R Z W h 1 Y j B i a V p R b 2 Z T V j d o d 2 h T b U 5 2 b E x r U F Z j W E 9 N R 3 B G V l J j T m V s T 0 x C c 1 V C R S 9 O S X N p N D M 5 M 1 F N S k R s d W x U N 2 g z c l l Y d k R M Q W d u T l k 1 Y 2 9 t M U 9 H a 1 J u a m F w c l Q y M W h L N z V p Z V d r W V Z J a m 1 D Z U x h R U t H c z Z p W X Y w a S 9 I Q k g z M l R G T E F a S j M z Q W F 5 b T Q 2 V 3 A x M T I z S 2 t H R X I 3 T G 1 F W W d W Q W Z r W j h X a V J s c G F k U D F K a S t r e W V C V V V q T C t o c T Z Z N V d O b U Q 4 T 3 p T Z W I y R T B O N X Y 1 V l g y K 3 Z m K z R i d W s 5 b W s 3 V W 0 x Z z l I b U R y Y T V R Q m N y Q l R V b U h 0 L 0 h W d E 5 C S D U 2 R F h h d U x 1 S T F 2 b U R 3 Q i 9 S e D B M V l R C c k x h e U R X b F F l c F V K R D V z T j Q r S 3 J Z Z j F o N k Z p b 1 l E N F U 4 e U F 5 S W F n b E R 6 S U Q 2 V 1 l U a k d 2 W k g z N l k y c C 8 w T U d 6 c G N 4 e n Z 5 N W Z F W l F V U W Z h d l d D U 3 I y R G x H d m M 3 O E J F V W 5 G N 1 B Z c 2 R h S k N m V m E 5 M l J Y c n Z C V j Z r b m J Y N G g 5 Z S 9 F U U x 6 e C t i Q i s 4 Z W p I W l h 6 R n Z N a D g x M H Z F Z k t z d W J h b 2 p T Z 3 F F Q 2 d I M U h V W D J v S n d E R z F Y c j d X V V M x Z k N L e D N p Q k F 5 T G R j d y s 0 T 1 J k N W Z Q K 2 V C V W l l R 0 5 i a C t L e S 9 E R n Z a M 3 Z L R X l O T j J 5 W D Y r Q T B R O U 9 3 b U d m M z Z K M E U 0 V T Z s O D k 4 e m 5 i d m 1 h Q i t U R 2 5 S a W R B U 3 F h T W t a a W I w S 0 5 x e X N K U G Q 4 N y t J d m J V Y z I z S m 9 p Z E 0 2 S m 1 w e H V F R T V E V W J B b z I 3 M W 1 q M 2 t G S D I z U T R F d z h m d D V s V G U 2 Q m 8 z e l B 2 d G 9 W N X N q U G 4 z c 3 l X V 3 l F Q k I 2 d F Q 4 a F J Q R l V t a W l N L 2 R l R E 4 1 V m J i e F c 0 U H M 4 M 1 d k N W N x Y U M 4 b S t q a G x x Y k F V R W h q d C 8 v e H Y r N G 9 m S G d n Q j k 4 R X h t b V l Q d z J j a l J 5 R D J y b 3 J n N U J n T U J N S U p I T 0 h 6 W k d q V G 1 K W l N 6 O D N a c H N D e k 9 s e W V n M U R 6 S W 1 r Y z h 6 R z d T S F p I U E 5 4 N F Z l W m F 2 d l h m Y V U 2 R n Y r U C 8 v T C 8 z Z j h C a j Z G a E 5 u e H g w Y z J k b 2 5 n b j B Z Z U 1 D S z l u V m V y a X N j Z H M 3 Y W l 3 R m l a V H l m N 2 p m T l N 5 Q V l D a S 9 W T i 8 x b 0 F r R n l O Z G p a b i 9 W e k 1 D K 1 U 1 b k 1 D N n l x e V A v c 0 k v a V F o T n Z C O W 4 y Z V R i Q U V v Y U N U e H d 4 U k Y 3 T 3 l X L 2 x E a 3 V H W m 1 l d l h 5 a l k r Z U 4 v T G d B M H h s Z 0 c z O S 9 j c E 5 U Z 1 F w N V E 3 W i 9 P Y j B N a k l o M m t M R k x I V D Z s N m Z 6 T j F V Q 2 s 3 R X V Q K z Z 0 N X Z z R n R M R 2 1 z O G p U S E t a c 1 B E V z N a a E 5 U R k t Z K 3 R p N W 5 6 d W 9 k d X F Z d 0 J F O D g 1 K 3 l a Y m 1 n U n B m V E J v a E x m M 1 l M d U 1 a M F Y 4 Z n V x a z k z S n V K a E 9 4 a m Y r T D B P N l I 0 d z Y w U 2 p O d m 9 K W W J i K 1 h U c 1 R E c m 9 0 K z U 2 S D F 3 a U p T U m x u O V Z O b m p O U U t k N l d t d 1 N m N T d O e G E 2 V m x E e m 5 q W H p v S 2 5 O S j Q 3 Z W R 5 Y W 5 n U E p y c H A v R 2 1 6 Y U 8 5 R V p o c U d R a F o 1 M 0 c 5 W l h S K z J G b 2 x 6 N m h r S F R H e W p W R U p E S U 1 o b H c 2 Z l Z i S z V 1 Q X d P Q n Y v e l p u d 2 R G d l B i K 2 U 1 O H Q 5 M 2 t C a n J I O F d P d F k 5 Y U t C N X B s R j R Y c E R H M H Q r U m E 0 W H F j S F V Z W G R E O G Z X W E E 1 a H N 5 b l c 3 Z 3 Q r T k 9 4 b G N E c U p C d V p s U X h V W D E r V X Z G V G 1 x d E N v V C t z R 3 Q 3 M U 8 2 c T R T U T V m L 3 g v c 1 J k M n p B a z N O c j F 4 a z R p M T Q 1 c W Z n R E p t T 1 B i T F N V c H p m N W F D Q 3 B o R n Z 3 R F p E a 1 o 2 a E Z x R H d B M D R U Z G 9 i W X A x d j I 4 U m F o O E 1 p O F h W a F J Y R j A z T k w x T T F C O D h t M m Z i S T h 0 U U Q 1 T y 9 2 R y 9 N O G l C M m J R N E d I e X c 4 a D k r a k x J Y z h Q S H h Z b G h S R k x n V G N m S V F h Y l d 4 R 3 V R S D A w U k F B Y k 1 G d G l p T G x h U 1 F Q T T N h T k R w c 1 g w S D d J U X p u c G Z 6 V l h 2 M V J P Q T R M a F h R b X I v c T R x U n Z w b U F C T n B Q e T N H U T A z b 0 J V M E h 6 O X J z b 0 Q w U X Z U d z g z U m Z O R X B Q Z T Q x Y V V a K 0 p l Z S 9 T U z F T R 2 h V U W x T a 1 R N a U l a M 2 d y a G V C R 0 J h L 3 Z j d j U w N F l Y W m R h Z W E 3 T X l o V 2 Z s S 1 B 2 V V R C R W 8 y Z E l 5 c G Z Q c 2 F r b 0 d Z R T g r Y 3 Q 2 M l o z e G h 1 U k U 3 d n B s W W t B Z G N E Y T N h Z D Z 2 a F Z J b 0 t h Q T R X Z E 9 3 V U N 4 R 2 9 W N F R 4 M W V S U l d v N k Z S d 3 J u W V Q w e k 9 H T V B S W n F M d 0 p P c D E y T X h 3 N l Z L U 1 F Q Q k V G V U h O Q l o 2 O U 5 0 Z 2 F m d 1 J 4 Y 3 B m V D R z V X A 1 W E p z O E F t R T E w T 1 A y R m h V R T N n N V N U R G d 3 b 3 N v V U x m Y k x q V n d r O T l m W W t 6 a n E r L z J l Z X E 4 Y V p P Z F B h N T U 3 Z G 1 E Z E 9 5 b m x 6 d F d C Z 0 p T M k M r K 1 l W M k k 0 K 2 x N Y n Z G b m 9 h Q m U r M z V I Z F U 1 d k N o S i 9 q O C 9 Z N F J X R F h o T E l r U C t 2 Y T R v e V J H e H J l S G 1 N L 0 V k b 2 x I d k h P M H V H M m Q 1 S k J C S 0 d k V T d h M z h 0 d H B o M E t X U D V C N D c r Y 2 x F S F p F T 3 J Y R G p M L z g 3 V H A 0 a T R L U 2 R t V E V n N D Q y N 0 t a V k p D K y 9 Z O W l F N W 1 o Y 0 1 n K 1 Y 5 M V d R T U d H a k l r Y 3 N t T H V V b W 5 t U 2 V r Q k c 5 d D F w U m 5 V e m p r d X h T Z E p j b k h Q b U 1 x R E Z X M U I 1 e m l L d m 5 q a U x y e m 1 m T j V 3 S l N B S V R u T G p l Z m N v R V F x V 2 Q 2 U 1 d a U V B B O G l W R U l T e n p L M W F s N n Z n e n d C Z D d L W S 8 4 Z D Y r W m 9 a c V p m V W t N Z 2 E 0 U 2 p q Z 1 p C c j k y O F h F W m R Z M l A w T k Z D O X k 2 Q 1 V h U V d k R F F n Z k E 4 W n Z Q W j R N c z V J Z D B v b T B N d l h D V 1 R G d 0 s z V G J I O T V q T k o w b U Z n O X Z T Z n V Y R V J y e E 1 Q N 0 s 3 U G M 5 U k l q d 3 d j O H h F R E 4 3 T V V r N l I w b 2 N G e U 8 2 L 2 5 G O E U z N z Y 5 b E J m b U t N R j J x b V h l b V d R T G R 1 Q X h W a j R 5 Q 2 t H Q 2 p 1 c W x t d D U 2 U z Y 0 c G x V M W c 0 Y 1 d 6 d G V 2 a V Z L U U V 4 N j Z N M U 1 E S 0 p 2 M z N l c 1 R 3 N 3 V a T G p 5 W k x H c H F T a 2 N I Q T R C T G x l V F M x Z T B O W j A r a U t W Z W F v T n h r b 0 t D U 2 p I b i t 2 d F F B e m x L M 1 Z y U k F a U E 5 r W F J 6 M G o 4 d X R E V W x L Q z d N R E g 5 R G R E M U p l Q T h N e E l 2 L 2 t k Z D B Z Y 2 c 5 c k d n Y V Q 3 Z G d K Z m N F S 2 M r L 2 V 2 T j R W R z Z a W D Q r Q j J s N 1 c z M 2 N I R W k 4 L 1 p h d G V 4 c D F F d H l H M H Z z c m 1 D e F g y Q 2 N k b X d H M n E 5 Y 2 V O c 3 g 2 R H h R W n J m S E Z F e E d t W E p 1 e W R P S 2 h T U l N D M F h x V E J l T X h w M E J m N V Q 5 e U x h N G t T a D g 1 d k d G L y 9 q d k I 1 Q m F S M 3 c v S D R C N l p k T z Q z M k x X S k x Y N z N L R 2 k 3 a F R F U H B G Z U d V K 3 U 0 a D E 4 V U c v O G F 3 N U x O a 3 N D e U 5 q T H p I N G o 2 N V l x M k V 4 Q 2 9 U Q 2 4 x b m t Z b m 1 B c W p z L 0 s 4 V G p 1 e W h Q Q U l Y Z 0 x T b m 5 K W U 9 o M V V D Z W p O Z D Z 3 W U V J R 0 h C N 3 F D L z N 4 Z n k 5 N W x N R 1 l p V 0 1 u L 3 l 1 U k t o U 2 N P e T N 5 e X o v L 3 d T N F N J b z l N T 0 R q T H Z r Q 0 t u d G d 6 T l B j K 2 p x S 1 F E S W t 4 R H d Y S 2 9 x U j d w Z k w 5 W G R Q c X R o e E w 0 M V V I N S 9 P e D V X N U t z Y k 5 p a G o z M D N z c 3 F J a U 1 X b 3 U x O T h H M G 9 1 R U F u W n B 1 c D R 3 Z n k z b 0 V u T H F T T m h y U z B P V 3 A r V T M w K 3 F V d l V n Y z h 0 O X U w Z j l 0 M G c 3 W U J I M 0 h F b E d o b E J i a U 9 k U W E 5 Z W R Z a D F j T E V m b G J N N U d m a j Z W U C 9 n M E R K N 1 V v W G F F c 3 V I b z A x V j F 2 T G N 6 b U t l d V F a R E d r U F c z Z G N B a z Z m d 1 V N Z 2 1 X S k o z U k R 6 d E R k d C t S Q l U w a 3 Z i R E F x Y W F 1 N 1 E 3 d U k 2 S E x Q a z d S a F d F R j l E R 2 5 V R 1 F K W m 1 D T T Z s M 2 5 6 b z V X Q X l N V z Z l R m 0 y U F V 4 Q V d o e W x B Y 0 1 q K 1 c 3 c G k w V E N h Y m 5 2 e S s 0 b V c 2 U 1 Y w T n U v T G V Q a k h 2 T j E 2 T H p v a 2 p 3 Z m R O S H N w M U h Z L z N r U z B 4 N k V j d D Q r V E J a c U g 3 c m Z s M W 9 D U D Z P Q 2 J O V E l M S G w x R X F x Q U N n e W R 1 d 1 Z Y R F V S V m N M T l V q O D l X T X E 1 R 3 l 5 d i t F O E Y 1 Y V l v N z c y Q 1 V M Y 2 R 2 S z N H d j N w d E J t N z Z F e m R y d i 8 1 a j V 0 N V c x M 1 h o Z k d E U E c w e l d x b F Z K V j R S Q m h J N k g 5 M 3 p O Y m F y c E F Q a m 0 x V n h Q Y z Y r W D V j R m h v Q 2 t W M G Z i N 0 w 4 M D k w b V F U d S 8 y N k 1 J M H V x N U p S c D Z D b W p v Z E o 0 Y z V m e W V j N U 9 O d 3 B O V n B q a 0 1 P Y 3 V J W U t z Z W 9 6 N m k 3 O E F V W F J M T U N h Y U Y w Z F Z G Z n h Z c S t G S S 9 M d W 0 2 K 0 J J Q m N C S H J I b m l q Q 3 A w V V d t a F R R V W k r R j V m N U x y T l J X a D V H S j Z q T E V X Y 2 E 0 T E U v Z T l L e n d R d T Q y M l d l W l A z T W p K d X R Z R W g 4 S W l K a l h K W G V a M H B i c U Y x T 0 5 p T l J H b T V I R X J 0 N m R 1 U 2 9 B d X B F W X B Z d E x D T G F a T l F F S n R S R 0 d i W U d v a 2 l n d E h Y W E 0 3 a U J y d l U z d C 9 p b W t G K 0 J l S F g v K 2 1 v a V V R M 1 h l N G 5 P e D R L S F J E b G 9 O O G l C d V d 5 M D d u b D N j S z J 5 M F d 0 Q W R M Q m h j N G F L c U Q 3 V 1 J 6 U 3 N N Z l I z c V F 6 T 2 1 r Z E 5 V U V d C R 2 I z Z V g z a E J p d 3 V u S U V q d V d 1 c 2 8 0 T V d T b k t a Q 2 V w e l V 6 S l p 5 L 0 9 i N j U 2 M 1 p m a i t m a 3 Z l N W Z Q a k t a d k x 2 S G l L T z U z K 0 1 j Q 2 d F N j N k U W 8 v N 2 Z 0 Z m 4 y c T B o T G 5 Q O V Z E Y n Z 4 a k p B K z h 4 b T R W b F V W V k l r U j J j c D d T T G 1 O W E 4 z N m E 2 Z m N z R V R u O W p H e W 1 Q c l B 1 R 3 R W Y 2 R B L 0 J Z Z y 9 i W l k w R k 1 3 R T J T R C s 0 Y m x m Z V B X N H B B T 3 J K c m 4 y W U d 5 R T Z X W G h p Q 3 h M a 2 V a c 1 F S U 1 d 3 d j M 3 S G t v a F k 1 O H B j R z d o S 1 p O Z H Y z O F F I O W N L S i s z V l g z M W 9 E V m 4 z Y W 9 a S G 5 i N 1 p 2 S C t L Z V J F S T Z 1 U U M y N 0 U y V 2 N r Y S s w d E M 0 T 2 p 5 O E N T Z W F I b m h J N C t O T n Q v M U 1 u Q U F X Q k h Z N m 9 x M z Y 2 d G t x M W F Y Z 2 1 i M k l N c V B p T k J v U G 9 m R 1 R B Z X d L V k 9 2 N U h 3 S j J R e j Z N R 0 F B c U h m S D U v R W p X d W c 3 U W 5 I S X J n c W p s Y X h s O U t Q W m h i S m o 1 Y W J l T E t 3 S n J N T l B 3 M y t l d H V I W T d O c m t y O S s x R 2 Z x O D k x d l V W d 1 Z G M n U 0 N U o z R n I z S 2 J j K z N s N X F a V 1 R z b k 1 i U T h 4 M F R j T 0 p H S W x Q Q T N y b F I 5 U F Y 2 W W 9 v a 0 F v Q z l C N z J p a F p K T H p y Z T U x e n p 3 Q U x q c W l R T n J H Y m t t N l V K W k l n a W U w V n E y d E 0 v S 2 F y Q i 9 L R G V k b l N y U G w w M W R n S l B 3 O G N M Z 0 1 F N F R 1 c X Z Q N 2 0 3 d W o r a U x R T 3 g w c X J W S z Z D d V N H S H p J V V U x V 0 d E Z m I 3 R G 1 m Y z d F b E x 2 S C 9 5 d k t n Z m V 3 N 1 J R d H d X b V N Y V k E 2 d E w 1 S U V U W m 1 S R k l 5 T T B L O C t s O U Z E b T N Z S W p i a z F v O V p v c W M x O H d E S V J a W H k 3 K 2 I y N n N X Q 0 l R S m F 2 b H p t R D k v d G J I Z C 9 F N F Z L S V R 6 M F d L R F J Q N n p o e j V 2 V W 9 R d V N 5 U F d I M E R L Z W p 5 R X l 1 d 3 B m Q 2 9 i O V B p N 3 J W V V h 5 V V F v M l p S Q U F N N U h M c k 5 3 Q T Q 0 K 0 J t Z 1 R W Q i 9 r V G V B N U Z F V U F k U 0 1 z a E x s S n E v W E p G W V J M c 2 w 4 V F R 6 S C 9 F a U p 6 Y 3 h u Y 0 M v N 0 9 u c X U 4 Z G Z P U l N V Z m J I U l p u K 0 I r R 2 J 1 U X Z 3 S G 5 i W E x j S G N D S H R V Z G x a T W p j a U 9 Q M 0 Z y R H B D N 0 9 y O E 1 k U S t X M D J z M F F j d X F r N 2 5 0 K 1 M 2 a 0 R a M y 8 1 Z j Z v d 3 p x S G Q r c H h M b V F B U k t 4 M D l 4 L 0 V Z e n F v a D l E d z M r a V k x S l V D V 3 V Q M T l F V m J 0 e U 9 Y c W 9 2 N 0 t z Z W 4 v b C 8 r d i 8 z L y 9 t d j c y N z Y v S l Z l Y 1 N l c W R W d n l y R W x D N j k x N k N t Q j Y 3 R z A r b 1 F s a m 9 N b 1 l p T U h U N H Z 2 e V J X Z W V p a U 9 R Z F B U d E 5 u e k t Z O W h v V G p 2 N m I 5 L 1 h u Q W V y L 1 d z S E V j S U d M K 2 R z d X N U b 1 J z U W F q W m F 5 Y n d p W j N 2 V C 9 j Z E V R R D d x U n h u W G 8 r U U g 0 a 0 h O T 3 B s e j g 5 M T Z G e l F u Z H l t U U d C d C s y M j h Z d k p u U E t z U 2 R w R F N 1 N T l L R W h k M V Z J c V V R d F E r U E R a R U F W S W p o V U k 4 d 1 V 3 Y n V 5 M U o r Z E 5 U V 1 N N N H J H M m l 0 b V N K e U 5 B M n J 0 N F h n a n p W R F d Q e G 5 4 S W 1 z Z F h 2 S k k r U l V 4 U U l J S E d M O D g v N T A 0 d 1 p O Z n R n S H A w d n N U Y k M x M 2 F K Z W N U N 3 N 6 Z l p 5 c X J J T k M r a 3 F j M T N U a 2 R Y M E 0 x c F E x T m l G S 2 R S a X V t N G g z V 0 J E b 3 p Q c k o r L 1 p a R T F E d G h O d 0 x E Y 1 F D Y n l T c S t L a 1 h G T z d N U 2 9 O W V J j M j R k O U t o a H J t T F V v c z Z Q U 0 l I N E d L S E 5 u O D l T e C t G W W k 1 U U F G K 0 F K U G 1 m U W 1 j V j I 0 T T V 4 N C t o W n Z V M m Y z V l I x Y 3 h U K 3 c w T U d 4 Z 0 F O T j h j Q z B S Z 0 R K U n d K b 0 t 1 d D k 3 K 1 Z l R l Y z T y t G Q y 9 t W E p m b G 9 y M y 9 N V U p Z d V d w Z 3 Z x S m 1 F O W o 5 N 3 M w T V p 2 T W l Y a k t 5 Y 2 1 u S U 8 3 d U E 2 W D V y Z j V R M 0 R G a 3 J X N V g z a k N z K 2 F O Z V R F Z 0 Z G U l N C d U p 1 a D N s d 1 l D K 0 Q z W n p M N n o v O V p O a E N p V T B u L 3 l T a T N U S T N j U E 8 z Z i 9 a O T h M Q n N D R 3 F D S T F t e X V N W m c x O W U r O V N 5 R l R t Q U J w V z Z S O G U 5 e U 1 0 R 3 F J Y 0 J H Z 1 p L Z z R 5 R 2 R h V m 1 L Z m Z J W F R z Z 2 J W M T Y z Z F Z X R H F 3 T k p w e W t h N n F w M n F C V W w 2 W k 1 B c F Y v R T N T b G V S Q 0 9 K V 2 h p R l F F U W h E c 3 p C W n J l U W l B a k F V Q V A y S W t s S E N S M 2 9 2 K 2 o 5 U V N 3 T U V G Q U F B Q U F n Q W p u T V B X Z n k r Y T M 5 Z 0 J B Q U E z d 2 d B Q U E 4 Q U F B Q n R i W E J o W j J V d m N H R m 5 a U z V p Y V c 2 V m x W O U 1 X M l V V d 0 0 v N W V v R l d T b 0 1 a b V N h c k F 3 M U d n Z U d 5 c m Z L d 2 t E b W h u Z U F V b V N J V D l L R l h l M X N 3 T G N W e W d S V U d s T G J R a T l 1 Q W l T Q l U v Z z B a R H V W d k 1 p T E N O b W V 5 N 0 t u N n F J b T h M Y j B 0 U E V t S U w v U E o 3 O T Z X O G E v R z J v Z W 0 2 Y m 4 z O X p 2 b m Z P Z W V p O E d I b l Q x S U R x Y 2 x 2 c l p 4 W T J s a l p D T D N C S n h 0 T l p 2 T k J a K 0 Q 4 V V J o R j R C Z U w 4 R D l n R U d n d j R y e W k v U G Z 4 U E 9 s S l l u d m x K Y V d Y a W g 5 M T J C e X N J M V F o d V g 0 Q V Z i Z 2 g 1 M E F r e C 8 1 Q U x K c U 1 y Q V R 5 W X N N Y n F L a W 0 w Q U N T Y n B P b E w x R T F V T W d F Z k V M U X Z v S W c 2 U 1 h N S 0 Z 4 W D N q M k h 0 Q 1 A y c H h D W H Z h T 2 5 C U 3 l X a H J Y M n J L O X d 5 Z U Z u S m F H d G J i Y 0 R u e U Z P d z U 2 W V R C N D B T Q V V I Q 2 s w Z V h N Z W x I R 2 V s V z Z 0 M l p 2 O W 9 N e m l X Z T N X Q W w 2 T j Z O T C 9 s N j d q M W V u M E x J K z d m V H E 3 U X p l Z G 5 1 U H h 0 R T l M T 2 d F b D M w Q l J u a 0 h v d H V X W X Z M O H Z i W E d l U U V C d j l 2 N j J 0 R 1 h 4 L 0 J M U U E x c E l K c U 1 Z S U t E a z F K a U M r c T Z u T G l Z W U J Q T k F D V 0 I x c k F p a z J n R n R V d V F y R 2 p H c j h W Q 3 l 2 d X Z S S H h V R 3 d m K z R H T E E y V m d T T V Z Z Q j h U T n J t c z R B T j I v Z F l J L 2 M w L 1 R W S U 0 z a j R F d U N s V 0 J F d 0 h n Z H N p a F h 4 U D g 0 R H Z C d 3 J v d X M 3 Q T l n Y U t 4 S T R k Z z d R a G J G V G V C d l E v U 1 J r a j R T S 2 Z 1 N l R R b l d B M 3 B n a E 1 E W U R j d V F J Z z A r V E l h S V l s a z l 4 b E N o S G l N b 3 Z u K 0 l Z S W V Q U 0 t Z N F E 1 a H p I O H Z V T 1 R z L 3 l i S G h 4 T l R 4 M 0 k 5 e m J L V j d y R H k 1 L 3 R 6 N 1 Z I c j Q 5 T H A 5 d m N n c H F G S F h t c X J U R T V 6 T z F t Z H F k S V R i U z B R U T B F e T F E S m 9 q a U c w b U V M b V h T R 0 Z G T 2 J r L 0 1 0 b X V T T U c 5 d 2 R o d k h P N X h S b V l S V 2 N p c U x H a l h F Y W o r V V R P a 1 p t Z 3 d O T F l M T m w 3 c F N B V m d W S i 9 s M W 5 u Z F V m M X p Q N z Y w a l V v R z R P Q n B 5 Z l J 1 V l Z V d H Q y a V V x c G 1 W a y t B R 3 Q 1 R G x a Z E Z Q d U Z i V k 0 3 Y m R N R W N h M l h V Q 1 p z N V l U W n d k R j l 5 M 1 J O e D Y 4 M j A r T j R 1 Z 1 Z X V 0 Z X M m R R S m 1 z V D Z S b W R 6 U z V 1 c z B q Q W F S d D g x W j N I U 2 1 n S T Z R S H M 4 c W d 4 Y m 9 k M 3 V N R l h Y c 1 B 3 Z V U 2 a C 9 J W F J 0 T G 1 x c X B T Y l N q a D d j N V V u N 3 R Z R k 8 0 Z E J u Z 0 h W e D l z N V d i S 0 t Q O H Z w O D U 4 N k I w M G J 4 Z X h y M T Z P O D h n d y 9 1 c n d I V 3 g 1 T j k y U D J q a k x H c U d 0 U U p 1 N U 1 y b V p D Y W 9 B R n N q Q X V 6 O G x N V W M r a 2 d C d U F v b 0 R N Z U R G M 0 V V V X p U U V l 6 d V Z D N W d j e n d Z Y 2 R L L 1 U 5 Z m x Q Y V F p b k t R U H B E a 2 Z z Q 1 Z l M H B Q U 1 d n K 1 M v R V B u Q W R 2 a U p P M V U 1 O E t E c U V D Z 0 V y Q W Q 0 M k p k N j Z m M S 9 Y b m 5 L c z J O Z m x P d U 9 O S k x K M E 9 t M j F Y d S 9 m U n A 2 U X c r Q l R w K z h Y Z n Z Y K 2 5 l R 0 h U Z E t T Z G d C N U t q R E N L N V J S V G Z i L 0 5 u Z H U w e C t X M D B R N W h 5 N 2 h Q Z T d u a U x k W E t P U F R z Z z F I K 2 I 3 a k x 4 N j N 2 a W 9 s d m V a Z E p Z S n g y R 3 l H R D d V a H M y c F g x W n d K S k 8 r d G 9 E R l A 1 R E 5 4 d l Y y V 2 9 L M k R x d X N w e T E x b k 1 S Z U t Y b 3 V u T l F J T H h R e m h z R W J Y T 2 F V Y 1 o z U i 9 I e l V U e W 1 T b 0 l G V 2 F B U X p s c W Z p V m d X S m N z Q 1 l l c D Q w K 2 5 U T n J Z M i 8 4 S j d k T C 9 W V 0 k 3 d H E v S U 0 3 Z V Q 2 M H B Y Z 2 l o R F p F V 0 c v T n p U Z l E r c 0 5 q M D F z K 0 h v a W l R V 1 h Y Z l F m K 1 o 0 Y T F z W U Y 3 d z R I b D F m R U 9 V O X d k W V p l T D M 0 N V R 5 K 0 l M Q U N h d l F y M 0 Y x Q n k 4 d 2 V E Y i t 0 O U h j Q S 9 V R X N E Q k J R Q U F B Q U l B S T V 6 R D F r e X l 6 a m F J Q T R B Q U F H Z k F B Q U 5 B Q U F B Y 0 d G b l p T O X d Z V 2 R s T G 5 o d G J P M W R Y V y 9 i M W h t K z M 2 O F F W S 0 J Y T T g z e l N i S 0 p V O W h 5 d l F a S U N y Z D I w N l o z c k U z Y l d p U l J r T 2 k y M l Z X W G J j M k F 0 b W d I T E 1 E U X J s M W F E T n R R c k 1 r S 3 R F R D Z 1 V D l q M m N s V i 8 w T F B C M G 1 K N U N G R m l w U n N K N H p o U U N K N V h o N i s 1 M z J l N X o w d k Q r b U x 6 N z d W N 1 R U Z W N B Y k R 0 d H R i Y V F K T m J 6 Y W M z b z Y 3 M i s 3 d H J 6 U m Y z d D V Z T X B 2 U F h y c T R h Z T g 3 a m N 2 c k s w M m s 4 M z l B W j R k d D M r d z d L M D I r c D l s N H d l N n l 6 N D g r K y t i U k o 1 O H Z n V 2 J q T m R m d H J q U j F 6 V 2 c y W G p 4 c z c 5 e T R h Z z l 2 c 0 8 5 T m F X b H o 0 U G F I b H k 2 K z B 0 N z F E a H J Y V n B v U V k 5 U m N 2 b l R 4 Z W F l O W Y r R H h M U U J h b E c 5 c H Z j c S 9 X U k J v c E 5 s W V k 5 d W J q V T F 1 a C s r N n p u Z F J i S W 9 k Y 0 x 4 a m E y Z m d k a n F p b 2 E 0 a E F 3 S m t q a m R m b D V z e D I y e E F 2 b m w 1 b 2 t O W D d K d n V v Y 2 Y 2 c 2 R X M 2 Q 1 Z 0 Q r T E Z J M k x 5 V z J D S 1 B G V j B R M X A w Z H p 4 M n N k d H I 3 U G R G L 1 l U c X d 0 O U h 1 Z E R i Y 1 F k Z j I y T m J O U W J 2 b m J U b m V Z Y i t 4 M G Z Z O G Q r d k F j V H h 4 W m M r U F A x N G J m M X l 6 Z D I 3 c 0 Q 5 e k Q z c T c 0 S 3 B 6 R 3 J o Z X d F W k Q r W W w 4 c z V 1 Z V h l M j M y c 2 R 0 d E 5 x N D R l O T V W Z T d E Z j V n U E t C O H J 0 V D M 1 O W l U Z W E z T E R t c 2 0 1 M E o 3 Y X d Y b T R m T 0 Y w N T R w Z z N z Z H U 5 M T k w M 3 V Z T W J 6 K z N 0 c 1 d z V k g r V 2 9 Q N 2 M 3 c 0 4 5 c y t r M W F i c 2 N k Q 0 M r R l Z t U U R 2 Z z J Q V F c 4 N 2 I 4 V T N i U j N Z Z l d l O G J W b H N a S j R W b T N s U E F N S k I x T D N r Z E d 5 d j V m W j Z 3 d T M 4 N U F P N 0 4 5 e G p Q c D R J S 3 o w Y V U v b z R v S 2 h w Y U l a S j A w S 0 t h a X h v N G 1 H M V B I R U s w U 2 M 1 b 3 B Q e E R U R 1 A 4 T W h v W D J u M y 9 B U G w 1 M W Z D N 2 1 C d T l D V S t y a 0 Z j T m Y z a l c z Y W Z m e G Y 3 K 0 x i b m V y d X J n N E g 3 c G 5 B Q 0 M v Z X Q 5 d T h j d j c w d 3 o 4 N 2 5 1 M l h M N 2 J S M 1 d S Z m t L S X d I U k Z 3 S U 0 v b l U z c D d B c j d 5 Z 2 9 I S H c w Z S 9 t O H N U V k 1 j Z X l n V k s 3 R n d F T l J q M E 1 v W W J I V H R i V j d p V W F O W W 1 C b k N X Q X M x e k 1 6 N 3 Z X Y 1 h k d U 5 Q Z 2 4 y W n N 4 a X l n d m N K c 0 J p N 3 Z S d j F L a z h 4 O F d 2 T T R l K y s 1 Z m R P d k F I d G c 3 b m p O b 1 h I N V Z k S E h E N 3 J Z N 0 4 x Z W F v N S 9 1 U G Z 6 e C 9 x T 1 A v L 1 R v K z c 4 R U x 1 Y m c 4 T T A v R l Z o Y n V 4 R n M y U l A v d U 5 G T l p u T i 9 Z U G N Q Q X F P Q 0 I z a k F z b D V 0 O W J s e n V U R T l l U 3 d J a j J Y T 3 V O e m I z V 2 d Q a H A 3 d k R l b j V m c i t 4 S 1 E 5 c 3 Z T c X Y z Z X N I S D Q v d j N q N z U 4 c W V M e T E 2 Z i t h N 1 A v N U 5 0 b G t Q b m h a d X V P R z g 0 b l h Y Y n M 1 b m g z e m h 1 M S 9 F R 2 J X Y 1 l m c j d a Y U h Y Y 2 9 i T X J 6 M 0 R W Z m N Q W m R p O W R G T U 8 0 a E M x T m g 5 a U l q N l l Z e k N Y T 3 N O a W t J R E d V Z 1 k z V z R X R E N X S m F 0 T k Z P c n N o Z F F J e F l 4 N H k z W E J O d H l O Q 2 V G b 0 N Y T 3 F H N j N M b 3 l t T k Z 3 T 0 8 3 M G M r R 2 Y 4 V W J o T l F H V E x 1 O W t S a E F W M E F R V H h u Y 2 V v d 0 l M b 2 5 j T W 9 k Z E 5 y c 0 9 H a X l O U U 1 m b k h Y T 2 N N U X p a U 3 F 4 T E F 0 O X h 1 S W F p W U k 5 b E 9 O b U d L L 3 o z R l h H U 1 Z z R E x p b U F v U T R v L 0 9 U Q W h s U D N r R k F w c k x 6 b 2 0 4 U j N z U j Z W Y n d K Z F k z U X h Q R D V 3 T F p N e l N S M E J 0 N 0 V 1 b G t U N T l q T F M w U k Q w T k t O a 0 N L V k h J b 1 J y a m 4 w d k h D b 0 F U U U x F S 2 p r U G N q Q W J 1 R z h E S n B s Y V N u R m x H U l F D a l d F V E R X R E 1 s d 2 5 F c D Z X U k x 5 e W t h U l B W Y X Q 1 Y 0 N m Q n B r Y j V O W E 5 1 a E V U R E p F S 2 Q x R 0 x 3 T W V W d V l r Q U 5 V a m l G T 2 h I T l M 1 M D Z D c W p 6 N n R Y W m V S U G 9 q U E Z S V 3 I 1 S k x R M F l a Q W J l T E V D Y U t E Z H B G b U Z H e V J Z M F l B d E 0 r R S t N T G Z L e F p Z Z 3 R k c k d I Z l d j Z 3 Z l W l B v O G I 3 a X N H T 0 1 K b U Y x R k p q Q l d r V 3 N v e G s v Q V l X Z U Y 5 R F N 3 Q W l M V G x m a 1 B B R n l 0 R U x t d W R F U V F J R E l J W U J m d z U 4 W F U 1 N U o 4 T W Z B Q l p B M E V l S H h T Q X A w R E V S c m 8 y T m p 2 T 1 d L N n d M W n Q w K 1 l C S F V j N G J E a k x B b m N 3 O T d B M k V O d 0 R y c 3 F 3 L z d K U X c w Q k N o U 3 h 6 M V J 1 N z F v M k p 0 V W F l W j B 3 d D V r U 2 d T c k N I d X J r c k J I S n R K d 1 F x S j l 0 a W V X W n M w N T Z z R z V q S H B Z T X V w W n B L a E R G Z W x h T W s x V 3 h 2 c 1 M w S X Z Z Q 0 5 w R 0 0 3 V F V m a X l w a k t 6 N i t i e V J p S m U x M U R h d D F E Y n J x V z B L N T J V e E l M S 2 N D V 2 h t W E d Y R 2 F N U T Z Z V k 4 3 U D B X e k 5 K S 0 p S a j d Q e l F G S E F P Y 0 9 S N E 1 4 e D d 4 e n J 5 Y 1 R q c W x R V W 9 l b m V y W l R D T k 5 U b 0 R R R G t r N F p T Q V p o d V d V b F F L S n p U K 2 N J d j Z w N k Z y U G 9 k S z Z p Y k c 3 c F R L V n o y Q 0 N j b E V 1 b m M 4 Q 3 N K T 3 d w S W d L d z Z x S W 4 0 R n B Y N j B j a T Z z M j V w W F B K Z W 4 z U l p D N X B v W E F x b H p B e E 5 a R l Q z N S 9 J U 3 V Q S z M 1 a U l h d z h G T 0 N 3 V m h G b m F H S U 9 V R 0 N K V D R v V T B n c X B K N H F B K 2 R 4 Q l N u Z F p K M 0 Z 4 Q W 1 B b 2 h D T F Y w R 0 9 Z R m t j c k l O Q m l w M m t 3 R G t y S 3 p D N F F T b T M 5 W W x V Q 3 B t d m x R S n B U W W F O W G x p W V Z D e W R D U z k w e U x J a 2 x o W X h x U U Z F M m 0 0 V W p W M D h Y Q m l C K 1 p Y Z H Z P Q 3 l N O G Z 4 Z 2 h n O C 9 j Y W h n d E R r Y k s 2 Q 3 l J b y t J d 0 t v N m l V d 1 l S e G x P b V Z u b E J W R T F K S V J O R U J I T E E x e U J h S U l p c X l P d G 1 T T 3 R t e U 9 w T 0 9 h b W p C c W 1 t T m d m b l g 2 U 2 c x S 2 l M R k F z R 1 V r Y V Z J b S t K d X l p S U N s Y 1 l U c l h B W U 9 p a 2 1 n S U R x c W p B Q U d U Z F h Y b V h D S 0 1 h U U N v Q W d i S z E 3 U 0 t w V 0 5 F e W 4 4 c E U w V H J m K 1 o x W U V R d U Z V Q X Z 2 S T A w Z 0 V W R 0 4 r c n V a Z E Z S U 2 4 w Q V Y x U 2 V 5 a 0 V q T X V 0 U T N G e V R X R T Z 0 e U l L S z B t d X F F R G t J U T J l M 2 U 1 V j N I V G t F U W 9 w Y U d j U l J H Z E d J W m V i R 2 4 1 b k p B Q 0 J n U k R F M E 5 l d F J z T U V 1 N z d C a C t a M U d H U F l F R 2 R r Q V E 5 c 1 F 4 c 1 Z 6 K 3 Z U e T J P L 1 V H Y 0 c 3 V W d l Q 3 M 0 M l h t N W R m d T h 6 Q 0 w r Q n p C Q 2 U 0 e T A 2 a 0 x B Y j V 3 T 2 N Q d F J a Z n J L e T Z 2 M k 5 K O C 9 r a U V I N X Z q U m Z y V G w r V G p 4 S U w 4 e U R K N 1 h i W E 1 m c 0 9 4 d m N P Q n c 1 b n A 1 S 3 Z 2 V C s 1 O W R 2 T G h P N l A z N 3 h 3 O S t P T G h 2 M z U v O H Z Y Z F l n d n d P Z k c 5 T H I 1 S j d p T V h n Q T d a T D Q 1 e m 9 I a m V w Z T M y a G d k d F p w a 3 Z B e G N O a 0 R 3 d 3 V q Z V R M M E d j T D V F Y 1 p T S 0 h V a U 1 o M W V u N T B o Y U V E S T V l Z m l 6 T l l V T 2 R 0 L 2 d V T U E 0 M 0 1 K N D l 3 R W t i M H J h Z 1 h F V F l 4 Q l Z F e n d 3 a E 1 r b E l 2 W W 1 6 d D l M U E p a a V h G M l l o e F J H S G h D Y k h I Q n p y Z T V Z R D Z P U 3 l H e k R 1 d T d J U G 9 0 U F l Z c 0 x n T D A 0 e D R u M W 9 U Y j N 3 Z G Z W W n g 1 M l B E b D d h N E N z c 3 F F Y 3 U 4 W E J r O X F C b G V u a E 5 m Z W F X O G p 6 c l U 1 M l Z P b U M 1 S T M 1 V m V l Y T F x U m Z T b W 5 y R X V o b 2 R S V 1 U r W m F G S z h M e j I 1 U z U v S n R 3 Z G h q d k d N a D d t c X J I b n Y r W F Q w O F B v c z l k b T l O b H J I S C 8 y b W 9 0 d z l O b H J u O E Q 4 Z n F p e U F 6 a V p I V E R y N 1 o y V T l B Q l l N S z V V R 0 d q b W h G W k J 5 b W J n Y V N V a n V U S 3 R i S j Z 0 b E 9 p R U p 1 Z l R m a G h Q e X d z L 3 l G Z G R D c D Z l S U F D U 1 N C Q W d u b l M 3 U l p N N X N 2 U T V u T 2 J 5 O U F T Q n h R V m U z Q 0 4 5 V 0 p V M y t I W X o 4 Z 1 l 3 U T k 0 U T R O b F B I S X F u Q 2 R G V m V O d n V 4 Q m F S V E V Z U 0 N k M j h V S F F p b F V n T T F N e W V N e X V R b 0 Z Y c G V Y c E t r T k 9 B Q U g r Y U 9 F V n N x S y t n Y l B 2 M E N 5 Z 3 d O O H Z K M E d E a T R H e U t w a E d L T n V J T V R l T U 1 i V X d s Y U p 5 W G 9 L R m d n a X l D N X B P T k 5 J T D J I M 2 1 w Q 2 J v b 1 F V T U t z Z 2 t h O E t k T m E 0 Y k 9 5 O U N y S G 9 Q c j Y 0 Z G V k R z R u W j N X a n J 6 N D l m d n Z m b F p J M k 9 V V j J o a k h 0 T H N 6 T z Z R W n F k b D R N T z R j M 1 c 1 b n V a N U t 6 Y m l W Z T B v Q T B h N E l s Q 0 R 1 Q 3 B t W F B R R l d N U E U x d U J t Z V J p b 0 Z G N G s 0 R z V 1 U 2 J N S m l h c G x F e E F J c D N E N X o 5 Z D E 5 V V R M N 2 R B S n g 4 U k V k Z i 9 t M T A 2 e i t q M j N l U G Z y e k R p S G o w N m J z b G 1 C Y 2 1 t T m R L c E 1 2 Q V l P b X l k U U Z B d 0 g 0 U i t 5 W H M x e W h J M E k w W F h Q K 2 l x K 1 Z x Q W V B e V h K M X F R Q k J C Q 2 E 0 d D J 6 N F h W e X Z 1 K 0 R C U G M 3 R G 0 5 c l N 5 b n d X Z G 5 Y b X Q r Y V N G e k V O Y W p J a X l 3 S m l 5 R 0 h G a G d k T 0 V C W U N j d 2 d K T W 4 r R l N o U V Z i O G t F b z V l M V B G R G k 2 R n B Z c 1 l U R n c z T W x S W W J H d 2 x 1 T G h X b G Y 0 e D B h M z V i b 0 R O b y t 6 d l l p c 0 h O L z U z L 0 g 3 O T Z x V U Z R Q V R z Z 0 t a c E t D a V Z a Z z V 5 W W l F Y T V t Q 1 R L c U J X a 1 l x O H R Y a k p D T W t k M 2 t m V z N H S 2 k 1 Z j N N W E 5 h Q 3 N 2 N V Q 5 a W V K U 0 U 1 S D l V a k F C T E t F c T B l R 1 N s T E x 1 c l N r V 0 w y Y 2 5 u M y t P N 3 R o L 2 Z m b V h V T l F I c W R D T k J U c k J O S m J K W V J q V l F E Z F o x b 0 l Y V W l Z T 1 J N N T F H e W 1 C e k 4 1 c W 1 C V X J O N W d r R m R K c 3 F U e m N k O U h L c 1 N F U z N 4 Z 3 N v N m 1 S L 1 Q 3 T W 1 0 Y j B 0 U X E 1 b W c x b U l Q V G N 3 d E 5 V Z W d Y R E U r d F g y Z G 1 G Z m p x c 2 N w T D d j V 2 9 n Z E d Y Z H V w M V d E Z W F 2 R G Q v N n R V Q T Z q W G F s Q 3 J 3 W k 9 s Q m p C d n N i K 1 V H b E F k S 3 Q 0 K 1 d P d E J y U W V W N n N H a l R 6 N n Z W Q S t L d l R l M D F v T m F E O D Y v S H F D Y 2 V v Q V Q 2 M T N p Z W 1 E c X F j K 1 B V Y V I 2 N D B X d E I w b k 5 6 V n h U Q k d H O X B D a E x E M G I v L 0 t q a W d o R k 1 Q S l o z T 3 B J Z z B G Z E N F b E x i M T V K U W p h c 2 V K M G t n Q z V F R W l 1 c m x R T F V r T E V J U 0 t x N G F G Y j A 5 V z B 0 Q 0 x R b m 5 Y U k x 5 M 2 x N d U p 3 a 1 d x d T h w M T V L d 0 F F b W 9 1 b k I w U m 0 0 c j E 1 S l F T O E x D S k N I d m J X V 1 d N T W x G a H F t Y V l P a n B t b U R B K 2 o 1 Q 2 p w V 2 R N T z d p c U N T d 3 V W Y k t u M k 9 1 S l V G S X d 2 d D N U b T U 5 K y 9 N U D c 3 R z V B d n V m e W N Q b 2 t 3 K 1 A 3 O T Z l W F N S Q V l s a 2 5 P a U 4 z b X l V Z X k 2 e n d U R F Z R e T B S R n Z u c U 1 k Q U x s Z n J x c 2 5 F N F F Y T j l 4 c n B W a V F i Y 1 k 1 c X d V W i t R K 2 R L M F V 0 V k l z V W l u Q 1 c 5 R W J I Z G Y y M n I z O X R C Z G N t R G p 4 S W x O V G J w R W t o a T J x W V F w U 3 F r e n l 6 N G d V b H d w U T d C V 3 l P S H h 2 N 0 k 2 M X U 4 a k h 5 V G d K e W p Q c n V y M U h j Q l c 2 Q W Z s c k Y y U G l E Q 1 p k R G 5 C N j F X b m F h N j h Y L 3 Z K W U 9 O d k x Z M m Z S a T J 2 a V p j b 3 M 2 c D F C N U N W R H g z Z S t Q b n J 3 e G V q a m 4 w W m Y z U 3 F t S G N 2 e F Y 4 T n V 1 M U k x O E F X Q X B X L 0 x 2 Q n k y b E d K S V p K W l F q S F F E e U l 6 V W h n c 3 p m d G 4 y c C 9 u M G 1 E S C t 1 d D R l c 0 l o a V l 5 d j d s R U x O M V Q 5 V m h t a G V j b V p 3 a D F u a 2 J E R C t w V W J p V H d M N 2 p 4 R V F x R m w w b H Z 2 Q 1 R 6 S T d B e E 1 s Y n J 0 R T J W b T N V d F A 2 S j V t Z H U 3 M D F l K 2 k 4 Z H M z d U h E c V N p M T h i d m Y x R F N U N E 9 Y O V Y 5 N m 1 3 c 2 9 G a U d q V k 1 O M U d 4 O H F t e k 0 v N j V E T G p i b W Z 3 V E N 4 U E Z G N W h C T 2 t v T n B X Q n E w V X J K b H B K c 2 F R c l B j b F M x S X l H R T V J T 1 F Q W V B H Z m V B S G t I S k I w N H h W N z B C Z E R 3 Q V h O R k F Q U U V O O V h k M z k 3 T 1 B R Q 3 B D c 0 h q Q i t Q a k 5 p Q T Z X U n l 3 S 0 J s Y U J C W U t k T W J m V 1 k r W j R F N E Q w T G 5 m M F Y 3 V V l R K z l I Y W Z l Y V p y O T U v d W V C Z G U z R 0 x R N y s z L 0 9 w Y U N Q N z N 2 W G Z q N W g v Y 2 V m d l B 1 M F h k L 2 x p O E l P d m 5 v a j h m M 1 A y R D U r T W s v U G 4 5 M C t 3 T 3 B C R W N Q M 2 1 a Y l J M T 2 U z W F d P Z n Z 6 N z B Z U H Z S d m Y r Y 1 B U O W Y 5 b n h v N y 9 l W n d m S V Y w Q V U x b 3 N G Y W t C Q U F D V l V J T X N F Q 0 J j Y n p F a m t w U T A 4 a V V x d 3 Z N b T Z l Z W x Y d n d C U V N 3 T U V G Q U F B Q U F n Q W p u T V B X V V N t c n R s N k F n Q U F q Z 2 9 B Q U J V Q U F B Q n l a V 3 h 6 T D N C a F o y V m Z a b T l 5 Y l d G M G N 5 N T R i V 3 l 0 b H M y T z B 6 Q V F 4 K z l J d k l Q b F B X L 3 J m T n F X R W x a c 2 9 k S k t T S 0 J 0 K 2 J o R 3 J k d G F t N C t x M j B X V U 9 3 L 0 F l Z D h C S G d E Q j J 5 Q 3 h i N E d k e E h V U 0 9 0 M H M 0 R n l T V V g 1 L 2 p 6 M 2 p H V W R u S D d J V X Z S Z W J h M W 5 r T V h Z R 0 J D T 1 J 6 N H E 1 e k p j e G Z q M G R u e k o 4 O X V U e G 8 y a G N i T E p r c T k 2 U U d 0 R 2 9 T S X Z O Z G Y x b E x l a m l Y W X h k e G p G N k U r T 1 R S V D N 3 R V B y U n h X a T Z F c G t v Y l d y M m 5 s e k k y c H h y T 0 Z J T 2 l Q T 0 k r d 2 M z b G Z t M k 1 i S E Q 5 W V B S c F Z p b z d 5 T m F M b l V B T G M 5 b 2 V V U S 9 2 Y l J D U U N z M F d u N m d u e j V h a k x T M V B L T j E 2 Z 1 p H T F h D c E x 4 e W p G Z 2 p t S D l s c 0 h y U U Y v Y j N L a k 0 r U G N i U V R Y R 0 t q b E N 3 Q 2 Z 3 O U d 3 M V k y U l d P W n B 1 T n M y O G 9 1 Y m F 0 a n I 2 S X o z Y T F G a k N k R k t 1 Y 1 l s Z k R G c 3 l v d G h v Y 2 h T a 0 Z J N 1 Q w Q U 1 R Z U V H Q U V o R D R a Y 0 N P S U V o a m d J a F N D a 1 F n W k J E S V l v Q U t r c 2 h p Q j l v b X d Z T z R H T F h z a G N k Q U 9 w Y m J V c l N 2 V 3 R r T X R W Z G Y 0 M F h B V 2 s 0 M G V E Y 0 N 5 a G p z a G x j W k 5 Y W m N y d m g v T W V P R 2 N R e m 5 5 T G V 3 M U N S U n d n S 0 c r d D B F N m 9 j U D N Y S 0 Z u S H V M V D I 4 c C t 5 b G d Q L 0 x F Z X N u S C t Q M 1 B O O H J 0 V l k r V G F S S D B W N z A w T G V 5 S U p P M U t Q U k t 0 b D B z M E R i Y W k 5 V W R h a 0 U x V 2 F O a z B 5 b U 8 1 V m 1 N c H Z j N U o z S 3 N r Y 1 l P N E Q 4 L 1 B I b D E v Z X Z k N 2 V m N 3 I 1 O W h r R H V H M U R Y b 2 9 N a 3 F v d l Z T V j I 4 Q V N Y c V B s Z 0 p u V j h a e T h I d V p y U T k 0 b G p 0 U W N C M G o z e k F J a j N W R 2 d 5 d W 5 k e n V V b E d k c j Z O T z N 1 T l N Z R F V I T E t D U U h M V H Z k c m Y 4 L 2 k 0 Z G p 3 Q 3 p M c k g v d H N 4 O W Z y a m t y e l Z W T j J z b m Z I U 2 V G c k 9 y N 2 d r b 2 p Y V X l x V 2 1 m c G 5 L W j Y w T T F C S D V p c W 9 O T j F 2 c H M 2 Y n d n Z T h L Q m l m Q X d B Y z l C U F d B T 3 I x b m x 1 O H V K W G l W T D h Y S z l W Z m Z I c H E 2 M m 9 x c E g 2 T 0 U w c m l 6 U n N J V 2 9 4 b U h 1 b H I 4 Q l V F c 0 R C Q l F B Q U F B S U F J N X p E M W t r O E 5 2 N E 9 n Q U F B R G 9 B Q U F B U 0 F B Q U F j b V Z z Y 3 k 5 d 1 l X Z G x Y M 0 p s Y k h N d W V H M X N z N 0 d 2 e U 0 x U k t F c 3 R L c z d N e j d O V k 1 0 U X p V R k p J e l V 2 T 1 Q 4 b k 1 T N 2 R W S 2 k x S j A 3 V l F z c m Z q N W J J S l N z M U p M Q U d x S 2 M 3 S U x D a l d C N G 9 B Q U Z C T E F 3 U V V B Q U F B Q 0 F D T 2 N 3 O V p q Z k J B S n k w R U F B R F l P d 0 F B Q 1 F B Q U F I U m 9 a V z F s T G 5 o d G J P M W J 6 V z d U U U J D K 0 k v R U 9 s c m 5 B Q V d 6 S H p r O G x o N m 9 0 a l Z T c F J k Q k V j R j d i N j J S V n h 4 d l p E b T I 1 O H d D Y 3 V T S n h n d 2 R B O E R a S T h C Y n N y c j F 4 b W 5 p T l c 5 c k V U V F l u W j J a M l p t Z m 0 y N T F a L z l p N 0 Y r T k F l U W V q R 0 9 H d 3 F 4 c l B k R l d C b 1 l z O U Z B N j c 2 a l R 4 b j N i V T N l Y 1 B I O W l E R V J 6 R G 1 G d 3 A 1 S m Y r V T Q 1 Z W R G V 0 x E R G d G S 0 h U d 2 V W Y 2 w x e S 9 C R 0 h i V l F 5 O E M 1 N n B 5 N l B 2 U V R T Z z l H N W d Q U H N B Q m p w Z 0 d r d y 9 h Q z R j d 2 1 K Z G s w a 3 l 3 N 3 p L R G U 2 N E x 3 O F R R d S t v a n k z U G J q c X R t c E R h b E 9 N R H p k R T V w R W t y T G F W d E 9 t M U 5 N U W 5 I Z E 5 u U m 1 N Z z F D Y W J v N 2 5 1 O X p T b 3 R R L 0 E 2 Q U J 1 Q V V p M U N n M z J v M V R V N 3 B F S X F 1 Q T c 5 c G N Z c E I 5 Y 0 N P b G V 2 W m 9 Y c k 1 U b k 5 I V j d W N T E 3 W G M 5 N l d J c E 1 H Y U J Y V S t r S X N 4 T 1 F H V F Z I c U J 3 W m o 5 R V p q Q U h v N 0 d J R k Z l V D V G N 2 R n T G l z N j c 2 M U Z o V U 1 4 d l J R M E d R R F J o Y 1 R v a l Z Q Z z Z R S n h M U H M 2 T G s z a E R v a 0 R t L 2 9 X N W 5 2 e X V P W H h t c j V m W k V J c 2 N v a E t V U 0 0 2 b T N F Q T F I Q 2 J W c 0 N p M 2 1 L b 2 5 o c W k 3 K 3 I 1 d X B x O X l x T U J h b G 5 0 c m F Y R E x Y b k 9 1 M T V y W l J I d V p U U E E z c G p r V k Z y W l h B b 0 t F c U F 4 U 1 N y Y T F G d G o v b 3 o y S W p 3 Y k Y 2 Y 0 J n e T R 4 b G Z a a n h Y S 1 R P K 3 l j V y t k Z 1 Z o Y S 9 1 Q 0 s w R 2 9 O e X B r c X R r S W 1 l c n F Y c 3 B V c D B G S U M y R k g 1 N V Z R Z H d 6 T F M y T m p t c k R 0 T i t C T z N T Q X d Y d 0 0 2 L z B i T E s 1 Q W t N Q X J a K 2 J z a H o 1 T F h R N W N 3 O V h K c F o r e j d F d n d L e U Q 4 Q U V 5 c k o x b G Y x S m J p Y U p i W H B Q Z n V 0 N X J y Q 0 1 V c m 1 X d V o 2 V 1 Z y b X V 0 Y T V y b E J B N 3 l 6 W D g y M l V 1 Q 1 Z r N G 9 l a H R 4 Z E Y r R n p w b y 9 l U W 5 0 U F p v T 1 o y V l g 5 Y k V 6 M 0 1 z U T l R N U F h d z J v T 2 V v M 0 F F S T V T S T F 2 b W F U N G 1 3 V 2 M 5 V D R o c W Z H e l N N e m R 6 S T d 2 R X R C W G x Y b W Z N b E F J U X F O e D R B d G x a U 2 Q r e j l x Z U 5 z U m s z Y T h E d V h O V W N a N D I 4 c E F P U T J 3 L 2 t T Q U V L V k d 3 O E F X e X V w S l h h Z j B I Q W t Y M 0 p i M D B 0 d W k 0 Z 2 g 0 Z m F J d m 5 h c k p 1 Q m g v Q z N k U F d w M 3 B w V m 9 L U S 9 P R n R R Y U N Z S H k 0 R W d J c k I 4 Q 2 h D Z H V L d X d C d k V p W U o z R 1 I y a G x Y T k s y Y l p k M 1 d 5 a F R m e E 9 x c z Z U T 3 Y z Z l R K e W F 4 d U 1 x c 0 R S M n B H W j c v V l J m c C s 1 W m R w M 0 F m d V d j V l h t O F d U b i t N c z d p U E 1 3 R E N p M 1 p t e W Z 6 Y n N v Z V F F M C 8 y U m 5 D a j R S Y 0 d u U W t 1 Y l Z m c X R F T F d 5 O E t Y U X I 1 O W Z m L y 8 0 O X V m V G h 6 L 2 Z Q e X F Q Z j M z K z h t V H B z N k V l R H B Q M F M 2 c m p 1 S E Q z e k F V V W R z b W V 5 e G t k V m V r R l l N a F F T O G 5 M O W 9 x a l Z L e k 5 1 b F Z 0 T 3 R l b T E w O W J Z M n M 4 d l l F M j B 1 d 0 k w S m d o b j B K O E N m Z X N 1 b G Y 2 U k 8 0 Q W g x e D l r U i t V e m J v Q n B a O W N C c E E r Z G l h N 0 N X a 0 p R e G p I a T J 0 U l B N b 3 c 3 b W F Z c l l u b m 4 3 Y X h Z d G N H Z U l K Y 3 B Z Z m l F W T B T d F l U R 2 1 j M 2 N m T 0 U 4 M D V H W m V D N W R K a n l M M 2 8 x b F R t R U F F b 1 R E Z U l R b X l p d V F q R 2 p p R 1 p L N G Z W M H d n M z I 2 b D R M b 2 t n c z J S S U w 5 N l h n O E w 5 Z H N D Z k l F Z 2 d C U E V 5 N W 4 2 c 1 d 2 a m R x O U F K T X B r e U 4 y Y V p C T D U z S W x N Z 1 g 1 e U J y W n B T e G 5 p N E 1 4 T T N K R 0 l 2 K 3 l L M X A 1 L 2 d K U V N 3 T U V G Q U F B Q U F n Q W p u T V B X U U F B Q U F B Q 0 F B Q U F B Q U F B Q U E w Q U F B Q j B h S F Z 0 W W 0 1 a G F X d 3 V j R z V u Q X d C U V N 3 R U N G Q U 1 V Q U F B Q U N B Q 0 9 j d z l a Y k 9 n O W g 4 U U J B Q U J C Q k F B Q U R B Q U p B Q U F B Q U F B Q U F B Q U F 0 b 0 V B Q U F B Q V p H O W p k V z F s Y m 5 R d W V H M X N W V l F G Q U F j T W 9 M M W 1 V R X N C Q W h R R E Z B Q U F B Q W d B Y l h B U F d k d X V l Z 2 5 v R H d B Q U 5 C S U F B Q W d B Q 1 F B Q U F B Q U F B Q U F B Q U x h Q j d n R U F B R z F 0 T G 1 K c m F Y Z H B W V l F G Q U F j d m 1 y M W 1 V R X N C Q W h R R E Z B Q U F B Q W d B a m 5 N U F d m e S t h M z l n Q k F B Q T N 3 Z 0 F B Q T h B Q 1 F B Q U F B Q U F B Q U F B Q U x h Q i 9 C R U F B R z F 0 Y 0 d G b l p T O X d Z V 2 R s T G 1 K c G J s V l V C U U F I R E t D O V p s Q k x B U U l V Q X h R Q U F B Q U l B S T V 6 R D F r e X l 6 a m F J Q T R B Q U F H Z k F B Q U 5 B Q W t B Q U F B Q U F B Q U F B Q U M y Z 1 l r V 0 F B Q n d Z V 2 R s T D N C a F o y V X V l R z F z V l Z R R k F B Y 0 1 v T D F t V U V z Q k F o U U R G Q U F B Q U F n Q W p u T V B X V V N t c n R s N k F n Q U F q Z 2 9 B Q U J V Q U N R Q U F B Q U F B Q U F B Q U F M Y U I x Q 1 F B Q U h K b G J I T X Z j R 0 Z u W l Y 5 b W I z S n R Z W F J 6 T G 5 o d G J G V l V C U U F I R E t D O V p s Q k x B U U l V Q X h R Q U F B Q U l B S T V 6 R D F r a z h O d j R P Z 0 F B Q U R v Q U F B Q V N B Q W t B Q U F B Q U F B Q U F B Q U M y Z 1 l F b k F B Q n l a V 3 h 6 T D N C a F o y V m Z j b V Z z Y 3 k 1 N G J X e F Z W Q V V B Q n d 5 Z 3 Z X W l F T d 0 V D R k F N V U F B Q U F D Q U N P Y 3 c 5 W m p m Q k F K e T B F Q U F E W U 9 3 Q U F D U U F K Q U F B Q U F B Q U F B Q U F B d G 9 I c k p 3 Q U F k R 2 h s Y l d V d W V H M X N W V l F G Q U F j T W 9 M M W 1 V R X N C Q W h R R E Z B Q U F B Q W d B a m 5 N U F d R Q U F B Q U F D Q U F B Q U F B Q U F B Q T B B Q 1 F B Q U F B Q U F B Q U F B Q U x h Q l B 5 d 0 F B S F J v Z F c x a W J t R n B i Q z V 3 Y m 1 k V l Z B V U F C d 3 l n d l d a U V N 3 V U d B Q U F B Q U F n Q U N B Q W x B Z 0 F B Y k N 3 Q U F B Q U E i L A o J I k Z p b G V O Y W 1 l I i A 6 I C L l r 7 z l m 7 4 x L m V t b X g i C n 0 K " / > < / e x t o b j > < e x t o b j   n a m e = " 1 B C C 2 C 2 8 - 8 7 1 D - 4 8 C B - 8 B E 0 - 2 8 6 7 F 7 8 0 3 A D B - 3 " > < e x t o b j d a t a   t y p e = " 1 B C C 2 C 2 8 - 8 7 1 D - 4 8 C B - 8 B E 0 - 2 8 6 7 F 7 8 0 3 A D B "   d a t a = " e w o J I k Z p b G V D b 2 5 0 Z W 5 0 I i A 6 I C J V R X N E Q k J R Q U F B Q U l B S T E y R D F r N V B 1 c z V 4 d 0 V B Q U V F R U F B Q U 1 B Q U F B W k c 5 a m R X M W x i b l F 1 Z U c x c 2 Z a U m R i c H R B R U 1 m Z k k v V U 9 p S G Z z Q l F O R 0 R x N F Z 4 W X B i c V d r d D J X b W U x e k E y V T h N d V d p O U p y Q 2 l Y N k V O Z m M 0 V W N J T W V w S 3 Z V V 1 h U W j J Z O V l m S U N H W S 8 y O W 1 k b W R t a V F j U F J X N 2 R n V m d o W j M z Y m J S S G J B c G J 3 R k 5 t a W I 5 O U 1 y N X p J S G 5 6 O G N C W V B l V k l W d 0 t U M S 9 U O U x X b E h M d F M y b D d O c U l 0 b 3 d x V F B 2 M m 9 6 d W J o Z k 9 n T z N O b z B 1 a z Z m a 1 N v U T c w R W 5 I b m 9 R N U t t N E V L S F B 0 a 3 F 2 c V d 1 Z U N 4 N E N V S W l y R F l X Y m I y b 0 p Q O U M x N 3 h T d V Z V R 3 U 3 M H J U c k d B S E J u Y 1 l p b 3 p y U k 5 D b X N n b H p Y U G x m R F R F S k 9 Q M 0 k 4 R 3 I 4 a X N 0 N E l B K 0 x G R m J X M T d R R k M 0 U 2 l Y Z n d t Y V h 3 V U F O R z J r a 2 l B T m o 3 d W 9 K T 2 V B a j R C T G p J O U x L a T B H O E M 0 N X p L T 1 J k R k x k N G p h N H J Y c W t Y e j l V b m t V Z 0 N W a 0 c 2 Y T g x W W M z Y k o 5 a W 9 0 Y S 9 2 d n o r Y y t 2 b D k r d n p 3 Z F N J W n h D T n F t R z Z s R l R I d k Y 4 a D B T T 0 c x a X U z L 0 9 E W H R B O U d Q S 0 l R K 0 Q x U E t O W V k 3 c U F W V T J X N n N X S V J V c 1 Z 6 d W h j M 0 4 0 Y n B u a E V t W l R m U 3 F t S 3 N l d C 9 5 O F Z 5 U 0 5 m Y S 8 z e D d r M 0 5 p W n Z u Q n h S U 1 R a Y z E x R E E z W n U y Y U 9 n Y V J D Y n J k c G F G Z k l j S l V k R W J W a l B k N j Z Q b E Z r a n Z X Y j h 4 W U l 1 c U V K M 0 R D V X U 4 Z k M 2 R m h H M l F M M H l w d k o 0 L 1 o r b m R U d X h Y S 1 N B Y 2 l h a X R 2 Y m 4 0 S D Y r Q W R R U 3 d N R U Z B Q U F B Q W d B Y l h B U F d k d X V l Z 2 5 v R H d B Q U 5 C S U F B Q W d B Q U F C d G J T N W l h M m w z Y V R X W G h Y Y n l E T m R 0 Y 1 p j Q 0 x l N F J n a E 1 D S V l G Q U N P N G x P Q l N w U W d z d F V x S D Z 2 T D M x d j k 4 N D Q 5 e k N I S H V 2 T m R l V k N m W j c 3 T X g 1 M X J I N X V G K 2 Z s Q 1 B 2 V V E z a W Q 1 Y X l l Y 0 l I U V c y b V V L M z R Z R l h B S D J j Y n p Q Z m F 4 Z V V S a D Z P a 0 J r Z l c w Z n U 3 O G l v Z G t h d k U w W D g 0 R m 5 T e i 9 o R 0 R F N n Y 0 U G o w Z l p J N k 5 R V m x w T 3 h Z b V Q w N 2 l U T U x C Y 1 g 5 K 2 N K c E 9 W N T l x R X d r b E J D e l B s Z j V h b y t G N V p X T 1 R P R m Z a M 2 h G S W h r U F h 5 Y S t v Z W J q U W V o d W I w Y m l a U W 9 m U 1 Y 3 a H d o U 2 1 O d m x M a 1 B W Y 1 h P T U d w R l Z S Y 0 5 l b E 9 M Q n N V Q k U v T k l z a T Q z O T N R T U p E b H V s V D d o M 3 J Z W H Z E T E F n b k 5 Z N W N v b T F P R 2 t S b m p h c H J U M j F o S z c 1 a W V X a 1 l W S W p t Q 2 V M Y U V L R 3 M 2 a V l 2 M G k v S E J I M z J U R k x B W k o z M 0 F h e W 0 0 N l d w M T E y M 0 t r R 0 V y N 0 x t R V l n V k F m a 1 o 4 V 2 l S b H B h Z F A x S m k r a 3 l l Q l V V a k w r a H E 2 W T V X T m 1 E O E 9 6 U 2 V i M k U w T j V 2 N V Z Y M i t 2 Z i s 0 Y n V r O W 1 r N 1 V t M W c 5 S G 1 E c m E 1 U U J j c k J U V W 1 I d C 9 I V n R O Q k g 1 N k R Y Y X V M d U k x d m 1 E d 0 I v U n g w T F Z U Q n J M Y X l E V 2 x R Z X B V S k Q 1 c 0 4 0 K 0 t y W W Y x a D Z G a W 9 Z R D R V O H l B e U l h Z 2 x E e k l E N l d Z V G p H d l p I M z Z Z M n A v M E 1 H e n B j e H p 2 e T V m R V p R V V F m Y X Z X Q 1 N y M k R s R 3 Z j N z h C R V V u R j d Q W X N k Y U p D Z l Z h O T J S W H J 2 Q l Y 2 a 2 5 i W D R o O W U v R V F M e n g r Y k I r O G V q S F p Y e k Z 2 T W g 4 M T B 2 R W Z L c 3 V i Y W 9 q U 2 d x R U N n S D F I V V g y b 0 p 3 R E c x W H I 3 V 1 V T M W Z D S 3 g z a U J B e U x k Y 3 c r N E 9 S Z D V m U C t l Q l V p Z U d O Y m g r S 3 k v R E Z 2 W j N 2 S 0 V 5 T k 4 y e V g 2 K 0 E w U T l P d 2 1 H Z j M 2 S j B F N F U 2 b D g 5 O H p u Y n Z t Y U I r V E d u U m l k Q V N x Y U 1 r W m l i M E t O c X l z S l B k O D c r S X Z i V W M y M 0 p v a W R N N k p t c H h 1 R U U 1 R F V i Q W 8 y N z F t a j N r R k g y M 1 E 0 R X c 4 Z n Q 1 b F R l N k J v M 3 p Q d n R v V j V z a l B u M 3 N 5 V 1 d 5 R U J C N n R U O G h S U E Z V b W l p T S 9 k Z U R O N V Z i Y n h X N F B z O D N X Z D V j c W F D O G 0 r a m h s c W J B V U V o a n Q v L 3 h 2 K z R v Z k h n Z 0 I 5 O E V 4 b W 1 Z U H c y Y 2 p S e U Q y c m 9 y Z z V C Z 0 1 C T U l K S E 9 I e l p H a l R t S l p T e j g z W n B z Q 3 p P b H l l Z z F E e k l t a 2 M 4 e k c 3 U 0 h a S F B O e D R W Z V p h d n Z Y Z m F V N k Z 2 K 1 A v L 0 w v M 2 Y 4 Q m o 2 R m h O b n h 4 M G M y Z G 9 u Z 2 4 w W W V N Q 0 s 5 b l Z l c m l z Y 2 R z N 2 F p d 0 Z p W l R 5 Z j d q Z k 5 T e U F Z Q 2 k v V k 4 v M W 9 B a 0 Z 5 T m R q W m 4 v V n p N Q y t V N W 5 N Q z Z 5 c X l Q L 3 N J L 2 l R a E 5 2 Q j l u M m V U Y k F F b 2 F D V H h 3 e F J G N 0 9 5 V y 9 s R G t 1 R 1 p t Z X Z Y e W p Z K 2 V O L 0 x n Q T B 4 b G d H M z k v Y 3 B O V G d R c D V R N 1 o v T 2 I w T W p J a D J r T E Z M S F Q 2 b D Z m e k 4 x V U N r N 0 V 1 U C s 2 d D V 2 c 0 Z 0 T E d t c z h q V E h L W n N Q R F c z W m h O V E Z L W S t 0 a T V u e n V v Z H V x W X d C R T g 4 N S t 5 W m J t Z 1 J w Z l R C b 2 h M Z j N Z T H V N W j B W O G Z 1 c W s 5 M 0 p 1 S m h P e G p m K 0 w w T z Z S N H c 2 M F N q T n Z v S l l i Y i t Y V H N U R H J v d C s 1 N k g x d 2 l K U 1 J s b j l W T m 5 q T l F L Z D Z X b X d T Z j U 3 T n h h N l Z s R H p u a l h 6 b 0 t u T k o 0 N 2 V k e W F u Z 1 B K c n B w L 0 d t e m F P O U V a a H F H U W h a N T N H O V p Y U i s y R m 9 s e j Z o a 0 h U R 3 l q V k V K R E l N a G x 3 N m Z W Y k s 1 d U F 3 T 0 J 2 L 3 p a b n d k R n Z Q Y i t l N T h 0 O T N r Q m p y S D h X T 3 R Z O W F L Q j V w b E Y 0 W H B E R z B 0 K 1 J h N F h x Y 0 h V W V h k R D h m V 1 h B N W h z e W 5 X N 2 d 0 K 0 5 P e G x j R H F K Q n V a b F F 4 V V g x K 1 V 2 R l R t c X R D b 1 Q r c 0 d 0 N z F P N n E 0 U 1 E 1 Z i 9 4 L 3 N S Z D J 6 Q W s z T n I x e G s 0 a T E 0 N X F m Z 0 R K b U 9 Q Y k x T V X B 6 Z j V h Q 0 N w a E Z 2 d 0 R a R G t a N m h G c U R 3 Q T A 0 V G R v Y l l w M X Y y O F J h a D h N a T h Y V m h S W E Y w M 0 5 M M U 0 x Q j g 4 b T J m Y k k 4 d F F E N U 8 v d k c v T T h p Q j J i U T R H S H l 3 O G g 5 K 2 p M S W M 4 U E h 4 W W x o U k Z M Z 1 R j Z k l R Y W J X e E d 1 U U g w M F J B Q W J N R n R p a U x s Y V N R U E 0 z Y U 5 E c H N Y M E g 3 S V F 6 b n B m e l Z Y d j F S T 0 E 0 T G h Y U W 1 y L 3 E 0 c V J 2 c G 1 B Q k 5 w U H k z R 1 E w M 2 9 C V T B I e j l y c 2 9 E M F F 2 V H c 4 M 1 J m T k V w U G U 0 M W F V W i t K Z W U v U 1 M x U 0 d o V V F s U 2 t U T W l J W j N n c m h l Q k d C Y S 9 2 Y 3 Y 1 M D R Z W F p k Y W V h N 0 1 5 a F d m b E t Q d l V U Q k V v M m R J e X B m U H N h a 2 9 H W U U 4 K 2 N 0 N j J a M 3 h o d V J F N 3 Z w b F l r Q W R j R G E z Y W Q 2 d m h W S W 9 L Y U E 0 V 2 R P d 1 V D e E d v V j R U e D F l U l J X b z Z G U n d y b l l U M H p P R 0 1 Q U l p x T H d K T 3 A x M k 1 4 d z Z W S 1 N R U E J F R l V I T k J a N j l O d G d h Z n d S e G N w Z l Q 0 c 1 V w N V h K c z h B b U U x M E 9 Q M k Z o V U U z Z z V T V E R n d 2 9 z b 1 V M Z m J M a l Z 3 a z k 5 Z l l r e m p x K y 8 y Z W V x O G F a T 2 R Q Y T U 1 N 2 R t R G R P e W 5 s e n R X Q m d K U z J D K y t Z V j J J N C t s T W J 2 R m 5 v Y U J l K z M 1 S G R V N X Z D a E o v a j g v W T R S V 0 R Y a E x J a 1 A r d m E 0 b 3 l S R 3 h y Z U h t T S 9 F Z G 9 s S H Z I T z B 1 R z J k N U p C Q k t H Z F U 3 Y T M 4 d H R w a D B L V 1 A 1 Q j Q 3 K 2 N s R U h a R U 9 y W E R q T C 8 4 N 1 R w N G k 0 S 1 N k b V R F Z z Q 0 M j d L W l Z K Q y s v W T l p R T V t a G N N Z y t W O T F X U U 1 H R 2 p J a 2 N z b U x 1 V W 1 u b V N l a 0 J H O X Q x c F J u V X p q a 3 V 4 U 2 R K Y 2 5 I U G 1 N c U R G V z F C N X p p S 3 Z u a m l M c n p t Z k 4 1 d 0 p T Q U l U b k x q Z W Z j b 0 V R c V d k N l N X W l F Q Q T h p V k V J U 3 p 6 S z F h b D Z 2 Z 3 p 3 Q m Q 3 S 1 k v O G Q 2 K 1 p v W n F a Z l V r T W d h N F N q a m d a Q n I 5 M j h Y R V p k W T J Q M E 5 G Q z l 5 N k N V Y V F X Z E R R Z 2 Z B O F p 2 U F o 0 T X M 1 S W Q w b 2 0 w T X Z Y Q 1 d U R n d L M 1 R i S D k 1 a k 5 K M G 1 G Z z l 2 U 2 Z 1 W E V S c n h N U D d L N 1 B j O V J J a n d 3 Y z h 4 R U R O N 0 1 V a z Z S M G 9 j R n l P N i 9 u R j h F M z c 2 O W x C Z m 1 L T U Y y c W 1 Y Z W 1 X U U x k d U F 4 V m o 0 e U N r R 0 N q d X F s b X Q 1 N l M 2 N H B s V T F n N G N X e n R l d m l W S 1 F F e D Y 2 T T F N R E t K d j M z Z X N U d z d 1 W k x q e V p M R 3 B x U 2 t j S E E 0 Q k x s Z V R T M W U w T l o w K 2 l L V m V h b 0 5 4 a 2 9 L Q 1 N q S G 4 r d n R R Q X p s S z N W c l J B W l B O a 1 h S e j B q O H V 0 R F V s S 0 M 3 T U R I O U R k R D F K Z U E 4 T X h J d i 9 r Z G Q w W W N n O X J H Z 2 F U N 2 R n S m Z j R U t j K y 9 l d k 4 0 V k c 2 W l g 0 K 0 I y b D d X M z N j S E V p O C 9 a Y X R l e H A x R X R 5 R z B 2 c 3 J t Q 3 h Y M k N j Z G 1 3 R z J x O W N l T n N 4 N k R 4 U V p y Z k h G R X h H b V h K d X l k T 0 t o U 1 J T Q z B Y c V R C Z U 1 4 c D B C Z j V U O X l M Y T R r U 2 g 4 N X Z H R i 8 v a n Z C N U J h U j N 3 L 0 g 0 Q j Z a Z E 8 0 M z J M V 0 p M W D c z S 0 d p N 2 h U R V B w R m V H V S t 1 N G g x O F V H L z h h d z V M T m t z Q 3 l O a k x 6 S D R q N j V Z c T J F e E N v V E N u M W 5 r W W 5 t Q X F q c y 9 L O F R q d X l o U E F J W G d M U 2 5 u S l l P a D F V Q 2 V q T m Q 2 d 1 l F S U d I Q j d x Q y 8 z e G Z 5 O T V s T U d Z a V d N b i 9 5 d V J L a F N j T 3 k z e X l 6 L y 9 3 U z R T S W 8 5 T U 9 E a k x 2 a 0 N L b n R n e k 5 Q Y y t q c U t R R E l r e E R 3 W E t v c V I 3 c G Z M O V h k U H F 0 a H h M N D F V S D U v T 3 g 1 V z V L c 2 J O a W h q M z A z c 3 N x S W l N V 2 9 1 M T k 4 R z B v d U V B b l p w d X A 0 d 2 Z 5 M 2 9 F b k x x U 0 5 o c l M w T 1 d w K 1 U z M C t x V X Z V Z 2 M 4 d D l 1 M G Y 5 d D B n N 1 l C S D N I R W x H a G x C Y m l P Z F F h O W V k W W g x Y 0 x F Z m x i T T V H Z m o 2 V l A v Z z B E S j d V b 1 h h R X N 1 S G 8 w M V Y x d k x j e m 1 L Z X V R W k R H a 1 B X M 2 R j Q W s 2 Z n d V T W d t V 0 p K M 1 J E e n R E Z H Q r U k J V M G t 2 Y k R B c W F h d T d R N 3 V J N k h M U G s 3 U m h X R U Y 5 R E d u V U d R S l p t Q 0 0 2 b D N u e m 8 1 V 0 F 5 T V c 2 Z U Z t M l B V e E F X a H l s Q W N N a i t X N 3 B p M F R D Y W J u d n k r N G 1 X N l N W M E 5 1 L 0 x l U G p I d k 4 x N k x 6 b 2 t q d 2 Z k T k h z c D F I W S 8 z a 1 M w e D Z F Y 3 Q 0 K 1 R C W n F I N 3 J m b D F v Q 1 A 2 T 0 N i T l R J T E h s M U V x c U F D Z 3 l k d X d W W E R V U l Z j T E 5 V a j g 5 V 0 1 x N U d 5 e X Y r R T h G N W F Z b z c 3 M k N V T G N k d k s z R 3 Y z c H R C b T c 2 R X p k c n Y v N W o 1 d D V X M T N Y a G Z H R F B H M H p X c W x W S l Y 0 U k J o S T Z I O T N 6 T m J h c n B B U G p t M V Z 4 U G M 2 K 1 g 1 Y 0 Z o b 0 N r V j B m Y j d M O D A 5 M G 1 R V H U v M j Z N S T B 1 c T V K U n A 2 Q 2 1 q b 2 R K N G M 1 Z n l l Y z V P T n d w T l Z w a m t N T 2 N 1 S V l L c 2 V v e j Z p N z h B V V h S T E 1 D Y W F G M G R W R m Z 4 W X E r R k k v T H V t N i t C S U J j Q k h y S G 5 p a k N w M F V X b W h U U V V p K 0 Y 1 Z j V M c k 5 S V 2 g 1 R 0 o 2 a k x F V 2 N h N E x F L 2 U 5 S 3 p 3 U X U 0 M j J X Z V p Q M 0 1 q S n V 0 W U V o O E l p S m p Y S l h l W j B w Y n F G M U 9 O a U 5 S R 2 0 1 S E V y d D Z k d V N v Q X V w R V l w W X R M Q 0 x h W k 5 R R U p 0 U k d H Y l l H b 2 t p Z 3 R I W F h N N 2 l C c n Z V M 3 Q v a W 1 r R i t C Z U h Y L y t t b 2 l V U T N Y Z T R u T 3 g 0 S 0 h S R G x v T j h p Q n V X e T A 3 b m w z Y 0 s y e T B X d E F k T E J o Y z R h S 3 F E N 1 d S e l N z T W Z S M 3 F R e k 9 t a 2 R O V V F X Q k d i M 2 V Y M 2 h C a X d 1 b k l F a n V X d X N v N E 1 X U 2 5 L W k N l c H p V e k p a e S 9 P Y j Y 1 N j N a Z m o r Z m t 2 Z T V m U G p L W n Z M d k h p S 0 8 1 M y t N Y 0 N n R T Y z Z F F v L z d m d G Z u M n E w a E x u U D l W R G J 2 e G p K Q S s 4 e G 0 0 V m x V V l Z J a 1 I y Y 3 A 3 U 0 x t T l h O M z Z h N m Z j c 0 V U b j l q R 3 l t U H J Q d U d 0 V m N k Q S 9 C W W c v Y l p Z M E Z N d 0 U y U 0 Q r N G J s Z m V Q V z R w Q U 9 y S n J u M l l H e U U 2 V 1 h o a U N 4 T G t l W n N R U l N X d 3 Y z N 0 h r b 2 h Z N T h w Y 0 c 3 a E t a T m R 2 M z h R S D l j S 0 o r M 1 Z Y M z F v R F Z u M 2 F v W k h u Y j d a d k g r S 2 V S R U k 2 d V F D M j d F M l d j a 2 E r M H R D N E 9 q e T h D U 2 V h S G 5 o S T Q r T k 5 0 L z F N b k F B V 0 J I W T Z v c T M 2 N n R r c T F h W G d t Y j J J T X F Q a U 5 C b 1 B v Z k d U Q W V 3 S 1 Z P d j V I d 0 o y U X o 2 T U d B Q X F I Z k g 1 L 0 V q V 3 V n N 1 F u S E l y Z 3 F q b G F 4 b D l L U F p o Y k p q N W F i Z U x L d 0 p y T U 5 Q d z M r Z X R 1 S F k 3 T n J r c j k r M U d m c T g 5 M X Z V V n d W R j J 1 N D V K M 0 Z y M 0 t i Y y s z b D V x W l d U c 2 5 N Y l E 4 e D B U Y 0 9 K R 0 l s U E E z c m x S O V B W N l l v b 2 t B b 0 M 5 Q j c y a W h a S k x 6 c m U 1 M X p 6 d 0 F M a n F p U U 5 y R 2 J r b T Z V S l p J Z 2 l l M F Z x M n R N L 0 t h c k I v S 0 R l Z G 5 T c l B s M D F k Z 0 p Q d z h j T G d N R T R U d X F 2 U D d t N 3 V q K 2 l M U U 9 4 M H F y V k s 2 Q 3 V T R 0 h 6 S V V V M V d H R G Z i N 0 R t Z m M 3 R W x M d k g v e X Z L Z 2 Z l d z d S U X R 3 V 2 1 T W F Z B N n R M N U l F V F p t U k Z J e U 0 w S z g r b D l G R G 0 z W U l q Y m s x b z l a b 3 F j M T h 3 R E l S W l h 5 N y t i M j Z z V 0 N J U U p h d m x 6 b U Q 5 L 3 R i S G Q v R T R W S 0 l U e j B X S 0 R S U D Z 6 a H o 1 d l V v U X V T e V B X S D B E S 2 V q e U V 5 d X d w Z k N v Y j l Q a T d y V l V Y e V V R b z J a U k F B T T V I T H J O d 0 E 0 N C t C b W d U V k I v a 1 R l Q T V G R V V B Z F N N c 2 h M b E p x L 1 h K R l l S T H N s O F R U e k g v R W l K e m N 4 b m N D L z d P b n F 1 O G R m T 1 J T V W Z i S F J a b i t C K 0 d i d V F 2 d 0 h u Y l h M Y 0 h j Q 0 h 0 V W R s W k 1 q Y 2 l P U D N G c k R w Q z d P c j h N Z F E r V z A y c z B R Y 3 V x a z d u d C t T N m t E W j M v N W Y 2 b 3 d 6 c U h k K 3 B 4 T G 1 R Q V J L e D A 5 e C 9 F W X p x b 2 g 5 R H c z K 2 l Z M U p V Q 1 d 1 U D E 5 R V Z i d H l P W H F v d j d L c 2 V u L 2 w v K 3 Y v M y 8 v b X Y 3 M j c 2 L 0 p W Z W N T Z X F k V n Z 5 c k V s Q z Y 5 M T Z D b U I 2 N 0 c w K 2 9 R b G p v T W 9 Z a U 1 I V D R 2 d n l S V 2 V l a W l P U W R Q V H R O b n p L W T l o b 1 R q d j Z i O S 9 Y b k F l c i 9 X c 0 h F Y 0 l H T C t k c 3 V z V G 9 S c 1 F h a l p h e W J 3 a V o z d l Q v Y 2 R F U U Q 3 c V J 4 b l h v K 1 F I N G t I T k 9 w b H o 4 O T E 2 R n p R b m R 5 b V F H Q n Q r M j I 4 W X Z K b l B L c 1 N k c E R T d T U 5 S 0 V o Z D F W S X F V U X R R K 1 B E W k V B V k l q a F V J O H d V d 2 J 1 e T F K K 2 R O V F d T T T R y R z J p d G 1 T S n l O Q T J y d D R Y Z 2 p 6 V k R X U H h u e E l t c 2 R Y d k p J K 1 J V e F F J S U h H T D g 4 L z U w N H d a T m Z 0 Z 0 h w M H Z z V G J D M T N h S m V j V D d z e m Z a e X F y S U 5 D K 2 t x Y z E z V G t k W D B N M X B R M U 5 p R k t k U m l 1 b T R o M 1 d C R G 9 6 U H J K K y 9 a W k U x R H R o T n d M R G N R Q 2 J 5 U 3 E r S 2 t Y R k 8 3 T V N v T l l S Y z I 0 Z D l L a G h y b U x V b 3 M 2 U F N J S D R H S 0 h O b j g 5 U 3 g r R l l p N V F B R i t B S l B t Z l F t Y 1 Y y N E 0 1 e D Q r a F p 2 V T J m M 1 Z S M W N 4 V C t 3 M E 1 H e G d B T k 4 4 Y 0 M w U m d E S l J 3 S m 9 L d X Q 5 N y t W Z U Z W M 0 8 r R k M v b V h K Z m x v c j M v T V V K W X V X c G d 2 c U p t R T l q O T d z M E 1 a d k 1 p W G p L e W N t b k l P N 3 V B N l g 1 c m Y 1 U T N E R m t y V z V Y M 2 p D c y t h T m V U R W d G R l J T Q n V K d W g z b H d Z Q y t E M 1 p 6 T D Z 6 L z l a T m h D a V U w b i 9 5 U 2 k z V E k z Y 1 B P M 2 Y v W j k 4 T E J z Q 0 d x Q 0 k x b X l 1 T V p n M T l l K z l T e U Z U b U F C c F c 2 U j h l O X l N d E d x S W N C R 2 d a S 2 c 0 e U d k Y V Z t S 2 Z m S V h U c 2 d i V j E 2 M 2 R W V 0 R x d 0 5 K c H l r Y T Z x c D J x Q l V s N l p N Q X B W L 0 U z U 2 x l U k N P S l d o a U Z R R V F o R H N 6 Q l p y Z V F p Q W p B V U F Q M k l r b E h D U j N v d i t q O V F T d 0 1 F R k F B Q U F B Z 0 F q W F l Q V 1 Z s d m I 3 Q n p B d 0 F B N E F Z Q U F B O E F B Q U J 0 Y l h C a F o y V X Z j R 0 Z u W l M 1 a W F X N k 5 s T X R Q R T F F V X h z O F p w c l Z v V X p V M H h n Y 2 l S c U x S N k l L R W x T R S t X d 1 V s V X R I N G l N Y l F o S m F I M U V D c E l p K 3 R J S D B v T U l v V X N G Q X R p S U J S Y X c y b 2 h C W n g 1 W X I 0 R j d n d 3 B u Z U d y a l J 4 W j F 4 N F o 2 Y U V G c 2 V r W F V 5 Y W Z N b j M r O D d q S G 9 4 O W R u S E l i T k N y R D h a S D N z V U R v L 3 Z 5 N G R B d H E 5 V j Y 1 Q j Z V N X g v M U F o Z 0 1 I d m k w W V B U U W Y w V 0 Z 4 W V V u O E t U c G x M c l V a R E t k T n B V W k s r e m 1 S a m l M N S 9 B Q 1 h z U k x M b 0 N 4 e T I 2 Q T N k Y z J Z a V d U e D J i M E l H Z 3 N X c 3 h T R 2 J 3 S D d x M D J l d n p G V 3 N C c U p X W G h U d z d n V l N X b F l N Y 0 Z R S n V v Y 0 Z T c G 9 j b 2 F n N 2 Z v Y 0 t m U l l 6 M T J F Y k J l U 1 l G d j V Z Q U 5 T b 3 E v c V F y d 3 V w S l N r R l V I M k t p a 0 x M e H F C R 3 h T V G 5 B Y n N F V X B O W V R 6 Q W R 1 V U Z P d j d G a 0 F M c z R Y R j l j e E R 6 T 2 h E V U R H c i t s S G p 3 O H h l Q k R W a V B 6 S U R 5 Q 0 x q U S 9 h N D R Y Q k p t Y m 5 C W W J H W F d j d 1 Z 3 d H V J R U J v U k h y a E l i e G Q 1 U F V q Y U o v b G d K e C t N Q X Y x c D E r a F U x c X J t b X R Z c 2 x W N j l Q U z g 3 T D N 0 N W J J Q l d K c H R s S G 1 P R 1 g 0 S U Z V R E 9 N b V V N U 0 x J R E 1 F e E U y a k d 4 c 2 J s N 2 9 t e F N S a T I 4 a W h P d V h 6 W G x m b U 8 4 T 2 l R a U 5 K Y k 5 T c k o z N j U r c H l k U V p 2 Y z E r S j B X M 2 Q r U U t 3 S 2 g z L 3 h Y Q U g 3 N X U y U y t V V W w 1 S 3 d p N T h h N V V Q d l p G a H N a d l p J c 1 l u e V N K U V R h L 0 9 F W X p O T 0 l U S k 4 4 V U x r Y m d K Z m 5 Z T F h o e X h H Z D h H d l g 0 Q T E 2 Z U J G W U Z K R n N X a V F R d V R t R 3 N 3 T 0 0 y M n U z T k 1 F N j Z v V 2 R l c m F P c n Z q e H M w a 1 p 1 a j R l W E h x d F l D M X p G Y U o r W F N K R 1 Z 6 S k R D S X J B d 1 g v W F J L Y S t 4 S H R p c j h j b E 5 4 c k 1 t M W F s Z V N x W T N X c 3 d m d D k 4 d 0 R k c 3 B K R G d I V n B 1 V X A 5 b z J V a 3 p P c F R 6 S X F 3 b D A 3 Z F d R c G 9 U O G V N Z E h D a 3 M 0 T 0 1 U W k F 3 b C 9 C c l N Q R n J u b j V F S D h m V U Z V Q k g r a V h 6 e m 9 q Y z V y a H Z u c 3 l P S j R 5 d n B 4 a n J 2 d 3 p T W H Z J M n d C d k p 4 d m h 6 Y m N K N z V K K 3 N 3 M k Z 4 K z d s Q n Z u d V V j T z N M S F d q O H Q 1 M y t U V z J B T j F P T l M v O W 5 u T H h y Z E E z b F J S R H V o S m V q T j Y w Z 0 J N U 0 J k U U U y c D d O N k t W d k c 5 e n d u M 0 1 C L 2 4 x a E x 5 b z U v L z M y V 0 R y T j h H M k J y T 3 F B R 1 I 4 W C s v V F p 6 W G V I c E 1 3 N T c 5 Y l h L d m J u T D Z E M E g 0 a z c v N H J 5 Y k R I M G t i O X Z K Z y s 3 W T N E Q j l k Y 2 t S N k t M e V F m Z m l H M W N p U z l 1 S z U x N V B p N j Z k Q X J 6 R j V M Q 0 l 6 R F B N R 0 p j Y X U w N 0 1 N N 0 Y w d n d M U y 9 X S 1 l D Y k d 2 R V d I e V B w b m x Z a k 9 2 N W Z P e W x K Q y t C d H F M V 0 R R c V B C M k 5 1 N m 5 1 N U l N Z j V P K 0 t t S E l p K 2 Z B Q k t G N U Y 2 U U N L V V Z j b G 9 u N T l 2 O T d v Y m p Y d U F 2 Z 0 x V R X N E Q k J R Q U F B Q U l B S T E y R D F u T 0 J 6 R U Q 2 U X N B Q U 8 x M U F B Q U 5 B Q U F B Y 0 d G b l p T O X d Z V 2 R s T G 5 o d G J P M W Q 3 V y 9 i e G g z K 3 Z y O U N V S U Y r R 0 d h Y W Q w Z m V r W T J k S X B M a j F r R F N 1 Y k d i S n Z 2 R z J y U X R S Q k l G U 1 U 2 V G Z j c n l P b U R K M 0 E z T E Z x U W R s Z 1 o 3 Q 1 R B M G N i Q V d D M k t u K 1 d j c 0 t m N 1 V m N k g z S W 9 s d l I 0 c X l L T m 1 K R 2 N N S m V l V D k 3 d m k 3 Z T U 3 b j d u Z E h a d W J E S z V W e T d y S m R i N V N j N m 1 3 Z U t H b y t a M W R Y b k 5 W U 2 R Y M D I v O W 5 5 L 0 p T U i 8 v R G t 6 S 0 s x Y n V j V z V t Y n p T R 1 Y v Z 0 V w d l c 3 N W F z M m Z 6 N 0 V v K z k 0 b F Z v Y 2 Y 3 M y 8 2 d y 8 v Z k h V e U N m K z Q z a l Z H Y n p x a 0 x 5 d V U 4 M 1 N 5 d V h 6 b H F O U y 9 R O E x 5 d 3 Q x c D F h N C t U T T U 2 W F Y 1 a 2 J 1 L 0 d 3 Z W F o c k t U N S t j K 2 R n d X J X O D B X U X F B S m 1 Z c H h R d n N 6 S V J B M G Z P N U F r M 1 A 1 e G F a S F h i c E l y d U V O W U 5 m Z 0 8 2 R n B a V z Z V e T d 6 a k t x a U V S M n B 3 R T I r M k U w M k R B d 0 1 s a n p 0 c W R B W j Y 2 c X o y Y V Q x V 0 t w W k s 5 U U I 3 R j d F Y l o 0 U H B Z a D d l U l c 0 Z F h 1 b D Z k U l B s V X Z y V l Y 1 L 2 J y c G 5 i N z V V T H M 4 N z l Z c l Z w S 2 1 M O V Z L M X V X U T N O M n U 1 K 1 Z L e j Z T e H Q y S G F U U D l u S D d 1 R j U 5 N 0 J n c l Z 4 Y X J 6 d W I x V l Y r e X A x R 2 5 4 Z l F G a E Q r b 2 l j b T l m T m 4 x U k k 5 c k Z U e X V U U D J X d k 9 z V l Y 4 d n N R W m x E Z V h V d k t m b l d D W n Z R c 0 d o M W F o N F V t Z 3 R s e m Z z a W 1 o e G p X V 3 h T d F V 2 b k M r W m c z T 2 4 x O W J v c y 9 K R D B l c W 5 W K 3 Z X b C 9 s d W x x S l R k d X J j U z M w c k l n T k w w M X p U e S 9 h V l l O T F N o b F d 6 M 2 J S c G 5 r Z z l 5 N U 5 a V F l D S 2 V y M 3 U 3 T m 1 p V T Y x e W 4 3 T 1 M 2 M W E x c 1 V Z Z D d P b F R x c j l E c V c 1 d k F p c k d D c 0 R 5 L 3 F R a n J P a E V E L 2 F w Y V U 4 U n Z F S 2 l P W U 9 k M j l m U V o w c l Y 3 b T N p K 1 B O K 1 p i a H Z 6 c k V t N 1 h X c G Z Q Z i t v b F Z q N S 9 4 Y U w 0 M F o 3 V D c y a 2 x N d X J k S n l o S m R k a C 9 P N k x 0 T i t 4 W G 9 q T S 9 E Z T J w c W 1 z e C 9 h Z H Z Z Y V B h Z W d G V j J 5 Y T d C M z J L M 2 Z 0 T 2 V o Y U t u M l p i c z h a e l V 0 K 3 J D Y k 5 i c 3 V 2 T m J 0 M C s 2 M W o y e W 5 Z a m Z y S m J 2 U l A 3 N m F L N W F k a H I w c T N I S F d 1 V 3 d 2 T 3 l k b n V O d W 5 r S 0 h v Q m p T R G Z 1 Z H V K N m F p d 2 J E W G V 3 Y U t t M 1 d Q S m F C c E N n N j F I N 2 N 6 Q l F D U V d U c k Z M M U l h M F F C Q 3 d a d 0 Y z d W t V R E x C Q m d o b U w v Q n B S c 0 l G Z 0 1 O O W N Y S W 5 U L 1 R w U D k z e m p I b k t Y Y 1 p j d k 5 h K 1 c 3 V D V q R k d 3 S 3 d j V m 0 3 a 0 t m O H k 0 S 2 l x U F h U b G R Y e F J W Q X N h O F l r R i t q Q l N 0 Q V o 1 Y z l p T W p O b C s w c k R y Z E 1 P e l R 0 R 0 J 1 M G s x Y n R S c U 5 Y T l Y 2 e U g x b j Y r S k Z G a 0 d K b X l C b 0 h z c U N x c U J B U U t T S T B T S y t s Z 1 N 5 a X l R e W R F b n B L Q 0 l M R W t B S n J p a W p R Q k p v V V d C Z 2 9 X R F Z E Z 0 p 5 T E t Y Q k N 1 R E p O e F V 3 R F Y y V H N 1 T U t H b 2 N B T V Y y U E F G Y 1 F L d 1 d H M 0 N 6 a k l u V D Q w c k R S V l p v Z W p T a k 1 V V X d W e X R R S T Z I Z G t T V X d v c W s v W m l C S U F V V l B M a U p v T X B B d W t B S U E x T W 1 h b G d T d G N K N V p j S V R G R W Y 2 b U 9 H R k h n c k l Z V k h s U 3 J L K 0 Z J Z 2 9 O Q T h y Z z h t V m t m W E F 1 M V F p U z M w Y 3 Z y a E d G b U h x Y k F K a m t S Z H d T V F V V d 2 9 S T 1 l x U k 9 l W W l j b 3 d L U D Z B a l N n Z E J r T G t Z M U l t a F l I R V o 2 M 0 F B Q m h s e E p B Q W h T R 2 N x R m d k Q 2 9 1 c k t 1 S F h 0 Z U l J d 0 V r S V F L d E V 3 V E F v a W 1 a R k J N S k x s R 1 F R a 2 F X V W 5 D Q 1 V E R G h n a U p v V l N P b k 9 2 V 0 N q U k d Z S 1 p R V 2 1 T V U N M Z D l G R 1 F K T E V 4 Q 0 V p U 0 x J T n d K S 3 Z w N U d C R U F G S l F L a k J L W j Z v V k N 5 T 0 V X Y l F s Z z l I a 1 l D V H R u V V B p Y U h n W U R Z K 2 l R d 2 F S a H R o U U t R V V F q W D l 1 U l h U Q U F K K 0 J h S U l n U 2 1 O Y 2 Q 0 Q m g z U U Z H Z F l j O H F D T k V H e E J Q V H d n a 0 N N W V B K S X l 6 S U 1 X R W d S U V R w V W d J b z Z G R E R F T k h H Q T Q x d 0 d D b 1 d q b 0 J C a m o r d F Y 0 T X F C S m x r Z k 1 4 U k 0 3 c E 9 K b k t 2 R H p n V F h 0 S 0 d z d F J 0 Q W l K S V l F b F E 0 R X F D a T A w a X d r U 3 d J c X F 5 V W Q z S m x Z U U 5 F S 3 J X S E 1 4 N V U w b W N x N V R W W W 9 m M 2 l X T G 5 N U H h y L 0 l T W G I 2 U 2 4 y R n F y U H N u c H R M Y V F I S G c v U k 5 U Q j k x Q W N h a j d K d 3 h D R D l O W W s z S 0 h l M W F w d X J C c V d 4 R 3 c w b l N v W U 0 y U E x Y R i t r S z F 1 Q 1 d B R m l B O V h V a U N J R H E r c V J G M F J a d D M 3 Q j h J d 0 1 j S k F E M W p p V D N J M H N h M W l F Y z V V Y W V 2 N W Z V a z d X Z C t Y R U d J K 0 x K R T V F O U Z P R j h 0 U 3 J O U k M y V m 0 1 b E d O S G 9 p N H V V U 1 Y 2 d k 9 L R 1 Z i Z F d t a F Q v Q 3 h k W X R 0 e T h W U 2 1 W c j g 3 b V d 6 O C t m Z l B x M m Y 3 W H Q v W j M v c F R Q T F p W K 3 k 0 W k Z 0 S E Y 3 S T Z S O H J t d j B Q Z G Z Z S X J X M V h y Z H F H e j F q Z k s 4 a D l R S E 5 W b V B P W T c y U V A 0 W H d W N j J X V 3 h R M 0 Z p K 0 l P a m R y d m N P U D V r N m R P V 2 M x Y U 0 z T z J k W n E 1 L 2 x P N S t t M 2 5 h O X V 0 L z U 4 d C 9 Y Z G c 5 Y j F K K z F I d D l x U G R t Z W 1 t e l h x a 3 h y N 1 M 5 a W M 3 a n V s b i t T a n V p L z R t V 0 E 3 Z U F L b z J n a 0 E y Y i t Z L 3 F z T n h Y N G d O S 0 l R N 2 F p T H h s T D B Q b U d w e V p Z T k 5 h Z 3 k z T E Y 3 Y 1 F J Y j h v W E R M b m p k R G d Y Y 1 l U M z A y a E M y e F N v K 3 B X M E U v Q 1 Z E a U F U c E Z L U 2 x G N l B M R W 9 5 c D B Y R k s 5 N W 9 l T k 9 u e V p x R H V j U T d B M 3 U w N X d L M j d 0 Q T V p d T V 4 S j V 4 O U l h Q W d K M X F F N D h N S G 4 1 S 1 c 2 b G Z j M V h t V G p T e X p J V z A 2 V n o 4 V 2 l H a T N X d 3 d W N X l V V n B P W E 1 E b l J Y V l l N b D c v Q 2 x w e V l X Q k Q x S W N l T W V j S E I z R F N q U D N U M j h 6 O U V L R m J i a D J H b j N S Z H R X V 0 Q 5 N 2 R l N 2 1 m d V R i e n J j a 0 4 v O F p t d z c r e F d R d H V i R 1 p p N m Q v W T N L V 2 d i a j F r S 2 c 2 O U t r N n R s M V l p W k J 6 U z Z Z V l B k e l F n b E t n N 1 J F W k l W Y 0 x q b l d K M 1 I 1 N m V 4 a X B D a k p K N 0 Z E Y V p r c 1 B n Z 0 Z v N 3 Z N R n p 0 T n h E T l R C d 2 d w c l A 2 Y 0 J V U X B N M z R Y T E t m Z k V o N T J I V n Z 2 L 0 V x U G Z F U 0 d V L 2 d T Y 2 V i Z 1 N n e V V Z Q V h i c 3 h J d 0 J 3 Z 0 J I Q T N x d l h u Y j g 4 W W V P Q U 4 4 O T J X b H Q v R l l y Z n Z y L 2 R 2 d m Q w Z U 4 z M 1 Q z R 1 d I V T h L R 2 s z M j V i e W R V U E 9 o T H d Z Q V l y T D N z a V h L e n F F Z U p U c y t D L 0 x h a j V v L 3 V 2 c E R 6 S l F T c 3 J H W H V 1 U H B H U H Z v b U F U W k d B Z l p t Q X d r W X k w c E d X d k l E R T R E Q W 5 T c 1 V U b 0 9 S M H U 3 Z E N 5 M i t t W j B Q U H p z U 3 d 1 N j N V L 0 l r T k p 1 a E 5 N e l F n N F E 4 c H Z 0 R y s z N z M 5 Z j V w R 3 p o M T Y z d D I r M y 9 Q V z Q v L 1 V H d z g 5 N k x s N F d G U l V y U X J k M H R O a 1 A 3 L 2 Z i Z W k y d W R u Z T h w W D N k M m J x Y k s x L 2 9 o O H J Y Q T h R a U 1 I V z B n N C t 6 S m N E W k 9 5 d G 1 J V W d X T 0 g w S V R w S U R J L 1 d 4 R 0 d r d W Z 4 N C t 6 b 1 d F R z N S N F l S R 0 1 Z W H J q T U 9 G d k s y W X l s U G V Q b X Z k M U h s S m x G W E k x e F o r Z j V q Z 2 l u c F V y U U h J U C t V S n R 4 Q W d C S W Z 6 W D Z p K 2 t 2 U F l m c U l m S z R 3 U F l J U E I 1 d E l P U H h 5 Z k M 0 M G V O e D J 0 U G l h T n d N M H d s U 1 R C K 2 R H S H p u Z 0 h 4 Q l E 1 W H N t a n R N R W d k S G t i T U 5 Q Z W h q U U g z c S t s a U x E S H V 3 L 1 E x S G 5 y R F Z j Z E 8 w N E 9 q T 3 c 1 d X R w N j k r M n I y N y 8 5 O E h J e E F 5 R G h H e U 9 T V F Q 1 a j V 4 d W c r U U t 1 b H l K S T d B d V p I N U 9 h Q k h v T X h S O H l l a V h N b n l P Z l V 6 Q T E x a V A w d n J P W n l y W X g 4 M W 1 V Q j R 3 d C 9 w Q 1 F U e D Z R T U 0 2 Q U 1 K e W d N Y 0 p B O E F K c F F I M 1 F o R k N B T H l v Q n J S T D J F U 2 t J b k R 3 Q 0 J N S 0 F i a k Z 3 Z G 9 L b G 9 t R G p I a X d N T X N k Q U N m c G l h Q V l h U G V Z O U l F R H I 4 U k 5 D R X l m N l l K N m J q c V h k S U V M Y U V t R U t n R W w v R U N t Z 0 E w d m o x T E d 2 a F J n U k w 2 b E V p b U N o T G R E Z m p Z c n d v S V J 3 W G 1 N M V h n a 1 o w Y l c 2 M W J O M X I v L 0 U 5 c m V 5 d F Z Z U m c y d k Q 0 b V l l Q V l I R U V Z S X Z O b n d w Q 0 9 x O T R s W W N B S m h Z R U 9 t e F F Z c n d 4 S V Y y Q 1 V N a U F n Z V h N c 1 U 0 W n d 3 Q z d n W T c 4 e T Z E Z 3 E v S j h w Z 3 h 0 T W F s L 2 J F V E g v L 2 Z 1 d l d 5 L y 9 u Y X B F a 0 t N a E V R S 0 5 J M m h F d E l G T U p G T H k x Y n V r R W h O W m N T Q V l L a k F U a W F P N D R n Q l Z C Q V B P Z E J u O G l J b E E 2 N X R 0 O X J y R T F v U D J 2 Y 2 V 0 c m V 0 c F I 0 K 3 l G W V h q e H Y v S G Z r V U J x a 2 t u Q 2 V 4 V n d u a i s x M k U w L z V z d 1 c z R W V 6 U D h B b 1 h n Q k l D a D l B U U F x a E 5 y Y m 9 n R G U v W m V G a F V X e H o 2 Z n p 1 K z J V S n d O d 3 V I Z U d 4 e m N a M E 1 o b 1 d o Q n R J Q k 9 E b E h 6 M U x x b E I 0 d m V 3 a 0 l x R D h Z e m d O b E p N b l J Z a E I 5 M 3 Z L a H d s U F h o T H R w R V N F Q X J W K 2 J l U j Z p a H E z V G 5 i U m h y U U V 0 K 0 8 w Z l l m L z l Y Y S t 0 d D R Y O H F D a C 9 s U 2 x r R H N L S n R E S X c x a 2 0 w T W 5 z a m t V S m 4 0 e F N 4 Y 2 Y 5 d l I 4 N l F J c m 5 2 L 1 d p U X F k R W Z t V 2 J Q Z k x I Q m s z R D c z M k s 4 e D R C T k g w T 2 g x a U V q V j J S M 0 N B R 2 g 0 M 1 p t N D B W e i 8 0 b 0 d M V j N p O D N U M 3 k 2 U k R G Y l h m O V Z 6 c V h y W D c 2 L z N q e X h m K z N o b T l k M 1 d s L y 8 y S H A r d m Z Y V n Z i M V g z K 3 k 5 Z U 9 s b D d z N 0 R t K z F I Z D k 0 O H U 1 M H F o U i 9 t Z T F v N j B r Y 2 g 4 S 2 p z R 1 B 2 b T V r U F Q 3 N m o 1 a n d 0 O T k 5 Z G o 1 O H V P M W F S O U 9 p b D d H O F F i Q X d D c V N Z Z D h V Z T h L b W J v Q 0 Q 3 U i 9 F d 3 l t Y n l u R m d C N 0 Z B S l A 5 Q k V s M U l n e l A 0 Z z d u d T k 5 U 3 N 0 W j B i U 3 g w V G 5 W U l M w V G 5 H a H J 3 b V l t W V d B d 2 V 5 e m V P V 0 p U d k l O O D R D b k 8 z d j F n d z J x Z V Z r b 1 I 3 Z G p w U C 9 0 Q j Z 1 Y l g z N G p 2 e D Z Z U 2 V O U H k w Z T V l T z J 2 Z D J k e n Y v Z U x 4 L 2 g x N i 8 x b j c w Z i 9 G M 1 F C b U V D S W d 2 T F F r c D Z O b 0 h r Z z h 5 R G F j V j A r O E M v W E 4 y R 1 l H K 1 I 4 M S 9 t U F J Q e G t 6 L y 9 E O D V Q Z m 1 M b n d G U V N 3 T U V G Q U F B Q U F n Q W p Y W V B X W H R r K 3 h Z T E F n Q U E x U W N B Q U J V Q U F B Q n l a V 3 h 6 T D N C a F o y V m Z a b T l 5 Y l d G M G N 5 N T R i V 3 l s b G M x d T F E Q V F 4 K z l J d k l Q b G 5 t b W N 4 S E c y a 2 t N R m l 5 S l Z R Z 0 o x R i t n M T J u c D N y V H J K Y W h z U X k 1 M E g 0 T X c 3 b E F k Q T h E Y V Y y c m R n d l B t M H R h N V N H b C 9 p a 1 g 5 L 2 o y Z k d Z M z c 2 T l Z m b 2 k 5 a G V 5 N 0 p J c 0 g 5 T U 1 C T E Z v c n l V e F N y Q k g r Y n B p d 2 s r Z m Z u O E d V L 0 x i W j V W O E l m Z z Q 5 T l N s Z H Z y W n R a Y j B O a 0 Z h R k N L M G N j R U h 5 M l h o T V J r U W J E b l d N a j h k b U Z J O U h B d W p J S j J Z Z j A 1 R j F L R z B Y d 3 R j c k c z Z 1 d F a 3 h 3 S 1 Q w M U 5 a V k F N Q i 8 w U V B q T T d G R X V h R V B P Q n M 1 T k F L c m R P T z B L T E V v Y 1 Z h T F J y c E 1 V Y U x V U 3 M y c E U 5 V H R v e G 9 C M 0 x Q U 0 M 5 U H B W S n B Y a G 5 w M X J i R 1 J R a l J m T G N S Q 1 o 2 V l N s N W l 0 S W Z Q M 3 R U Z W V 3 N G 9 j a 1 B V Q 2 N W d W l M b W d L S F J D V U Z V T 2 l M a 2 g 1 b 2 J j W j J M R D R G c m g 1 R z l s S W V 6 d 2 F s d m p Q O V R j S n l G W D Y 3 b 1 l O V n l m M k R m O U d C Q z B K N k J l e n N 2 U F J Y M m I 2 U 2 l j c 1 J F N G 5 O V 0 I w M G 1 Q a D h N T l l 5 Y 1 J H a W Z z T n d T N 1 h q W E 5 O Z 2 5 l V z B m N V R 3 U E R n V W Z M Y 2 M 5 S 0 N K K 3 V z N j J k S U c x c n d n M E h u c 2 x 2 a 0 h i S V Z K c m x V d T B T Z l B 2 M z V 1 N 1 B y L 3 V m M y s 5 L y 8 3 Q X V a Q W N 5 M G 9 M N k p o N G t V W E 5 W a n c 3 M n g 5 N E Z 2 M U 1 L a m l k U j d E L 0 9 r W W g x T 0 9 S N F Z 1 M l V x R 3 Z 0 Q 1 M 3 U m s w N X p N b D d 6 W U p m d U F 4 Y T N t Z 0 g 1 Y j A x b 2 J t W T Y r V 3 R W T H E 3 c y 9 P N k 5 U W G o w d G h 0 Z E Z E c F R z U E 1 y S l Z m N n J U V D l I Q k x r T U R I c 0 F 2 Y X U v S D I y R X U 4 M k Z U e k R R M V Z 0 U m J w R V E 2 S S 9 m O U R m d V d j Z z B G a m F K L 2 9 m V U V z R E J C U U F B Q U F J Q U k x M k Q x a 2 s 4 T n Y 0 T 2 d B Q U F E b 0 F B Q U F T Q U F B Q W N t V n N j e T l 3 W V d k b F g z S m x i S E 1 1 Z U c x c 3 M 3 R 3 Z 5 T T F S S 0 V z d E t z N 0 1 6 N 0 5 W T X R R e l V G S k l 6 V X Z P V D h u T V M 3 Z F Z L a T F K M D d W U X N y Z m o 1 Y k l K U 3 M x S k x B R 3 F L Y z d J T E N q V 0 I 0 b 0 F B R k J M Q X d R V U F B Q U F D Q U N O Z G c 5 W k Q 4 c G F y Q z R F Q U F E W U 9 3 Q U F D U U F B Q U h S b 1 p X M W x M b m h 0 Y k 8 x Y l M y K 2 J R Q k M r V i t w L 1 F Q V F N I b E x B N E p l R U d 5 V n B M R V Z L c W p T T z J 2 T U N p N z B L W m k z Q V R k S j d m M E R Q d l Z i c X J m M E J W Z n R 2 S W p Y L 2 9 y c 0 x H R D l Z U W g 1 M m l M M C t t Z G w 1 N 0 1 4 O E 8 3 U E x 3 O X k r R 0 h y U 0 p 4 a U V D U H N k V 1 h 1 d H l o T D B i Z X d n d j k r U n g 1 R z c x W k s z M 3 p 4 L 1 p w N E 8 0 Q k N H N U o 5 R W Z 2 R 1 Z 0 T y s 2 M E k 0 N k 1 w R j V C N G F 3 S S s 4 N 0 F U a V h w W U 8 z S G R r Z 3 h C T 0 F m Q X V m V T R a R U 1 C U G V 3 e D R P R X J F Z H Z 3 K z l X R X l m N W 1 U Y 2 p M R m 5 N N E 0 3 d G c z O X F O b V J Y e G d X Y 0 J 4 a U l x W V l o Q U x k U n F P d X A 1 U U d v Y m d 0 Q U R X U V V q U k N x Y 0 9 X N G J v c H B V W X B k d H Z K S 0 M x Q 1 V W W G c x b z J V b 2 h P S 2 J U Z W h O Y k h W c H B y M V Z y M D l v V 2 d x b l p C a k 5 5 M D d K Z F V K c F d F M U R h c 3 B L O U 9 1 S z V u d k N 4 R 0 p v N W t i e W Z t W U h J R l J 6 R D A z d 0 F a N 0 F 6 Q 0 N Y U n d N U V N T O U h 5 U D c 3 Q W l F W n g x N V M 1 d F h N N U h v S X M 5 T E J F N H Z S O F I 2 R D N 2 S T R i R m 5 X W k V 5 Y n d o M F N E d y s w T m d r d n h u S F o y U 1 Z 6 Q j Z Q N V J E N X N K Q m p 3 d l V S b 3 Y 0 Z 2 9 w W j F y c 1 Z N S l R G Y z F z W D d 1 a G 0 3 b W x y b H h x T F F V M U 9 a U 3 V Z a j U v c F J j M X N y R H Z N S k h 2 d T B Z b E Z X W T N r d 1 F E N H B k Z z F T M T Z B N 0 N Z W T h n N D Z h Q U 1 m c X d h R 0 p q Q 2 Z q S X V P W l N w S H h k V z c y M V d n S V l s O H d G N F J x b z B L a 2 1 r b U l W S m Y z Y 2 1 O V H p m c G d T M D B i b 1 d w c G h p U G 5 4 a 2 J Y W W R P d H d Y Y l Z J R E R k Q T F v M 2 8 r V V l S Q k V N Z k h i a 3 J v b X o 1 T z N R e F U y O V d O c k o 4 R k 1 K Z m d u a z c 0 R V I 1 V 1 R y c S 9 3 U 1 h P S 1 M y c U E 5 K z R Q b X V z U X h T d V J h N U h x U l c r U z Y w c m t 1 M F V D W G x 1 d n B i U l I v U z h q W T k z M W 5 K d 2 p 3 d W R S R G 5 5 R T l w e k 9 o K 2 1 a M W Y x U G h Q Y 3 d 4 O T F C Z 2 U 3 R G N n N T R E Z n d B R E Z Q S F c r U 0 9 m R W 1 H O W 1 x Z k V W V D Q z c U d r Y l V j a W U 4 Q z B G Y 1 Z j N U h S Y 0 E 0 S 3 B j Z X d D W V N r S G Z N W G Z I b H J V Z V B X a 2 Q 3 M X c r S F p T e D h R M E Z n Q 2 d 6 N m J n Q U F G Z m w y Z 1 B B V k F w N m l k a 2 p O Q n l J b D l 4 V z k 1 S W J I e k Z r d V p C d 0 8 w U m Z z M U V S O E x E e E R h M G V s V G p U Q 3 J R V U J L Z E t h R m x l c n h F U U t B a U 9 n R U R s S U V E R y t K c 0 s 4 e F J l U k d 6 d V l a N 2 F 5 U 2 h 2 V 2 5 m T H V x a 1 V L U z V 0 b F c z N j l Q d H U r c 1 J r b G p 5 W l J 3 R k h i R V p s d n h V N T k r V H l 5 e l R 1 Q X Z 1 c z V L d k 4 v T W x Q a m N 6 W E V X Y W d I O U R k b V h T R W F X V W t a N G 5 k c z M 0 W F J l b G x 6 c W R D Q z h V c S 9 s Y U l X a 2 0 r R k x y N i s v U G Z u M S 9 Y M z c 1 Y y 8 v N H F 2 Y n o 2 L 3 V N V j k 3 T 2 h M d m F q K 0 V 1 c X d 6 Q z N l b V l N R X Z 2 T G 5 z d H B M W m x k T F p v a m R B L z B 1 Z m Y z O H J V W k Q 2 c E 5 2 V W t i Q i 9 T c j B G Y m J H R S 9 2 b 0 k x c 2 R q a G 9 U S k J Q S W I 2 Q W U 5 Y m R T M z B p d D R m O V Z I M m V I M 1 N Z N 1 F a S X N T Q W J R U i t H S V Z 1 U X Z l a l N n N 3 l I M E R k S m F a e U U z b D d N V l B q e m o 3 Z X h m T m R P O F F q W l V o Z U Z B e G 9 Z Y m R v T U t a a k R n b m 5 H a 2 l u N 2 h M c 0 V N e W R l W l h o T 2 9 B Y 2 l o U D F 3 Z 0 V Z V D I z V G F 4 e U F h V U J C d 3 N i a E x h e W t J T G x P c G 1 z c D c w R E F l R H F m N T Z n M U 9 u b 0 R u N F h H V T h 1 b H E v b X V q W n R m R F p N c m t p S j B U N U p 0 a W 5 N e G x O d F I 1 Q U 1 q U G N y S T Q y R 0 J D V G t q a 0 t 2 b E h P O D k v V U V z R E J C U U F B Q U F J Q U k x M k Q x b E d p Z y 9 E b W p F Q U F D M H l B Q U F O Q U F B Q W R H a D F i V 0 p 1 W V d s c 0 x u Q n V a M z E 2 Q l Z E Z F V O Z H R j Q 2 h h M 0 s y N H U 3 V l l j Z G V M R l h k M z l 3 T E Z u V 0 x G b 2 R q R j N k M k t G e T l X b 0 1 X Z E l z V j U 2 Z m Z O d k R m e l p 2 N C 9 N e m Z K N U 9 h Y z d P e X o 5 M T V y N V p 3 b 1 Z X V V o 5 R m Z F c n d B Q V F K Z V R s V l F I Q U J n T T h M d 0 N H U m J j R T N y c 2 t J Q U h G R 2 R a W F R j Q X d I Y i 8 5 N F A 1 Y V V u a E R R Q 1 V n S n l r d U t a M z l r b V h u N m F t O X B l W H A 0 V k d R a 1 l P R 0 F T c U w 1 b z V P Y 2 Y x b l d s b V h y S 2 0 z Q 1 p R Q m J k W V p M b X N P c U x T e T Z L b 0 s z T m 5 h e n F I c F R G Z l h T Z W t S U j Z h Q n A y Y 0 l j S W d s d U h E e X V x d i 9 W Y z g 3 R G 1 O Q k k y R E t T W H F C c 0 t T Y y t a N m p M Q T Y 5 U 2 t H S H J Q U i t w c W E r Y W 9 j O T g 4 d T B U R 1 J y N z R w Q 2 V j M W 1 V S 2 5 s d E 5 M b F J j R 3 V 0 O U 5 O K 1 F S T F Z V Y m h F W k h q N T F r Q 0 M 3 Q W x w V 3 R r W l Z C Q 3 d 1 N X F E V W h h b X B F c j Z I U X N y S l l a Q W h F V T F O N n N L W G s 2 O U t 2 Z 1 o 2 W G d Z c z M 2 V m I 2 T 2 N r L 0 l i a n Z x e W U 5 S F V l L 1 R Q Q 3 l L e l Z S Z W l G c E Z E R l J V S W c r K 2 l n Z m Z I Y X Y 0 c 2 9 n Y 3 B w U 2 h W a U V L V T d D V j F x R j I w N W s 0 d X V I Q z l V b T R I c F U v Z X U v e E J L V 2 o y V T R t d 2 1 W U y t O U 0 9 K a V R k a V N a R m 5 0 S 2 t B b 2 V T U D k z Z 2 F Q a 0 t 5 R V F z S W l S N U 1 U d U N 2 e X M 1 M H B R c n l Q T X Z M a k w 3 V T V U b D R k Z X h S Z E t C M m p o c D B h V H h 2 M 2 s w b 0 h X e X d i S j l D M k c w e F o v b F R U e W 5 1 c 3 d v L 3 A z c 3 A r U G p 5 d U V 6 Y 3 F n e U h y N T l i T W 1 M Z G Z V S n N O M F J I S E 5 X e k 5 s Q 0 d k M E 5 I R 3 F Q T m l w a E J 3 R V h 3 Q U p 3 Q W 9 w d k o y d j M v c k N 2 L 3 V a S n I w M G p W N W J s N W h i T j Y z N G d t N U k 4 e l R E a G h O S z Z D W V B o V U t q V z V L Y V Z x T X J v R k I 1 M T A w S G V H O D F x a m V K M G R F M D V D e H A y Y W x s R W V T e m J G R U g x N z R B S T Y y U 0 V n U X l 0 S X E 4 c k t V U F d a a l h U S V l G R 0 t N a 2 J h O T h 1 e m J G a X B h T 0 V B Q l p x V X d w L 1 R 0 d E 5 l S 2 l H V 3 Z O R l N W R 0 5 T W W 0 3 W H Z O T V d U Q 0 I w T X h 4 b F V q c z N 5 M j J L V 3 V q b y t m a z F u c V B U O E 1 4 V G Z a Z V d r Z T Y z V H d q U 2 V I Z k p h a 0 Z n U W 8 2 d 1 J r T U h t W V Z n e F p Y T X Z W O G x K V H l 5 a l d V N W g v T m 5 0 K 2 N J b V N H b H d o d z F z V n c 5 Y V E x a k N 3 d 0 Z X T V V S d E t 5 U 1 B P Q z F y Z k 5 K N k F v Z k t G U z Z I W n Z 6 Y X V k T W 5 u d 0 p O e V Z s N 0 V i a G Z l Z 0 9 s b T V 1 N S s x d 1 l G L 2 J v e k N z R U h o c k 1 y b X h J e m l u V 2 1 n W D N X b 2 F o N G I 2 V E l E T 3 Z Y S 0 9 L R l V q U 0 p p Z X F 6 b n o r Z F N H R j R q N z J U R m 9 h W m N W c F J 1 M j d 3 U 1 l h S F J R U 0 d T Y 2 V a a 3 d U c 1 Z G a F Y y T m h L a 3 N N Y z h I N D B v Y T V H T D E 5 b X h p S E N Y V V h o N F k r O E t m K 1 o v Z X N W a z B P R X p z Z E N t Z k F I d j F Q V 3 p 3 S 1 N 5 b U s 5 Z l Z T Q 3 Z t N z F p K z l k Q V F h V k 9 C b m x W Q 2 5 H S l F h N X V M a D d T V T Z k U 1 d P Z X c 0 Z H d Y Q 0 J i d 2 d r K 0 1 k b E 0 3 b X V v b m x W O E Y z Y k V O e k t N T k 5 s b U d I M V g 3 M V J P S D l t N i 9 z Z D Z G M U t H T T V X U 1 Q 5 R G V E Q T N U Q X N x d 1 h 2 W D N m Y T g w U 0 E 3 M E V w d D B m K 1 J H R F p v Z W Z t U E J 4 S 2 N 4 c F V h b U N n T k l v d 1 F U Z 3 U y W n E 3 R l J x Q m p B M 2 R Z c U R J O H J X M k h T a F d R U 1 Z p U m x n Q n N o T E t 6 W V h V d W x z N 2 F w a T F a Y W R 4 a 2 F 1 Y 2 9 i c E J Q O U c 1 c X Z F N C 8 r Y 0 h q W H d P Y W 9 5 b E 0 1 d F I 1 W D Y 1 c 2 V m Z l p v Q n Z Z S U J s a E V N Q V o z b m 5 w K 3 k 4 c 0 V a a E x v c G 0 y S l p 2 U l J Z e n V U e i t O U z A w M 2 R Z M G J G Q U p F N i t y Q W 9 4 b j B K a X o r U U E 2 a X A 0 R F V U a H F W N z V 5 S 2 J x R D F k c U 4 v L 0 1 p Y 2 h M U W M 2 N H p C N E 1 C e D d 2 S F R 4 d H p x L 0 h W M k h 4 R V J W M X E 0 Z E V W V m 5 h Q y t r d k x Y e U x Y c z F o b 3 B x S W t z S E g 5 L 3 Z 5 Z z d B V l d 3 N 0 Q 2 Y S 9 v Y z B F Z k 9 F N n l Y d k Z x Q 3 h L Z H Y x a U J T R n B 3 N H B w R 2 Z y U G N q N i 8 2 W E 8 1 N E N Q Z W Z D V 0 U 4 U j R q Z m F k d z V p Q z V 5 T m Z 2 S l p 5 b m U z c E I 2 R m J Q M U R K U 1 d 2 a F Y z b 2 h 3 d z d w O E Z 1 d 2 x C T z R w e U h l c G 0 r Y 0 0 4 M W J j Q l F Y a E l 6 d 1 l 2 W k F Q Q l B r N 1 h i Z j l K S i t L Q W J G N 0 9 s d W F p c S t 2 d 2 d o M j R B Q j F W L 2 1 y S F R n N 0 1 o V m R r N U t s U l A x c 0 t R R X F o c k d K S z k 5 M z R Z T j V C O W V i N n E r T G R L b U 4 1 V V p W V 0 M 4 L y s 2 R F Q 2 a 3 F 1 U E w r c m o 4 Y T V q d n R r d 1 Z F c n I 4 d 0 l J O W J I c k Z 2 Y l J v S 0 l k T W I x S m R Z O D V o U D I r O G d o V 0 p t Q 1 V 2 c 0 1 V e W F 2 Q 1 h k V l B E U D V l a T Z U V G R J b 2 Z B W H F q S 0 x h Y k J k V T l X U W N I T W E 5 L 0 t o U n h K b 1 J P T H B V O E V W c G g 2 a l R 4 N F R I U H Z m R D l S S m 1 R N z B S Q X l u b m s 1 R n R I b T Z r d T R i V U o w Z 3 p F M G t O Q W N W W i t u U n p j Y V k v b j F Q U n Y 3 Q 2 1 G b 3 V v S X d L a V p E U W F 1 c m I r U m g 5 d k 5 Z S E l C S W 9 y c H l D R E 4 3 M H g 2 a 2 d y W E l l T X p C U 1 A z T H g w Q k F S e m h S T z M v c G l 4 a k x S R C t B R 1 d 0 b T h F e G k 0 M T B B V n A 0 e k l 2 T E 1 K e D N 3 Q m 0 4 Y l F 6 U 1 V S R 3 V 6 Q m p Y Q n J 5 T E t O W k F N Z H d M O E N C S 0 p a b k 9 q a U o y N X V W c D J j N X d W a k h V d 0 s x d T Q 4 e U c v N D h X U E h 1 N W V m M E 8 2 Z k h v S l N O c z F z e l J j N 0 N D Y m V s W j N U K z d q d E 1 2 Q T h 2 W n R E a T F y Y 1 p H R V Z q N j d F e U 9 Z Z H I 3 S W 9 4 a z Z a N H F R Z l R W N F F R e D l v a X Z N T U t s a m l w Y j Y r S U 1 l N T Z Y U T A 1 N n h D T U N z M X J i V j V 2 U 2 w y V V c 4 a T J Q V E 9 4 U j Z 1 d 2 N 1 O X F R a U p u Y n d x b E F V T 2 5 U Q 1 J C M n R H Z F Q 3 V T Z u M U 9 G b V J V b i 9 4 S 0 M 5 a k c 0 N z R l K 3 J a c F F 5 O E J V M E 1 B d j M 4 W U 9 i W T A 3 b H g 5 V n l 6 a m o z Z G J C W m 9 R Y j N C d 3 p 0 R E Z h e n J l S U I v T m 5 N N W Z O T F A 1 U H Q 3 Q 2 V t Y k t j Y T V F c k 0 5 S E 9 u V V h 1 e H o 4 N 1 J W a z l j W T J t M z l O c 1 c v c 0 F v Z W h 1 V F V S d U 1 1 b F V r M l B y M 0 1 l S j l 6 V k x m Z U x J V k p 2 e H J w a U F p a z h K b k N C R X Z P T D N D a G 1 0 W U F L Z 2 5 2 U l Z C e D J w M l F r R z l p Z F N w Q 2 x L c V g v N l B I S 0 E 2 V 0 o 4 N W J a e E F y N k V q d 2 x X Y 1 V E T k F F e W 9 Z Z G d i W H Q 0 R k d M V U V Y R 0 Z Q R n l 6 c T Z E R H R r U H l a b z Q r b G x k a 2 Z V O T k r R H N T e T c 2 R k d q Z T k v Y i 9 H Q T R a d k V J V 0 1 p a U 0 x O E g x d U l u e F N w T 3 l v d H h z N l V O Z F B I S l Z 0 W m k 2 W W p H c G 9 n N G J O d V J Y a k M 3 V T h j K 2 1 K Z 1 Z M Z k I 0 b X V H Y X E 0 R F Z 6 Y W 1 r N G x S R k Y y c S 8 y d T F 1 c U h v R 2 5 T W H F n M E J W Y l p i Y 0 V x b H V S b m 9 z U 0 c 4 d 2 t h R F g 2 U 1 p t U X p O U E N X N 1 J a S 0 s 4 N k Z 1 O W Z q N n B w U U J X V D N a R G Q w N X h 0 M 2 p X O W Z l M 0 5 4 S j l 1 V S 8 2 d U s w S F l O R X V p Z m d p Z 2 F s e H E 3 Q T J O U l Z V Q j J s b F N r W X N h c z F 0 N m l q U m 9 I c k V Y V j Z N e G N x T j Z a Y 1 p a b 1 Z 4 a m x F a l E w c m p M U 1 h I Z X o y T H B r b G V h e l E z O G s x N m h N W G V E c 3 F Z S m h R V 3 V t Y 3 J s U E p E e H N 1 U 1 k y S E 5 3 U G F j c G V m b 0 R R b 2 l T c G J 2 T T F i O H Z W c W x X Z k d p b V F v M k t S U m x u c W 9 4 a i t l N H Q y b 0 Z 4 N W V H b V o x a G d a R U 1 Z W k c v W E h z T E N h Z T U v c U R W R V c w e m Z j M D M x Q 1 k r Y m R F R z N 2 Q 1 k 0 M k V r R 1 N w L 3 J h Q k k x W X Y 1 N m 5 p Z n R l e j A 4 Z E M r U j F 5 c E h 0 R V Z K V k F O Z H J O e V d r V 1 l u d E R z N 2 k 0 V 0 c z W D g r S G h U Z m F W T W 5 y a n V I Z 1 I 0 Z 3 Z 2 N k 9 M Q 1 F s T 1 N y Z X h R Y 3 d n U F p N Z G V I a D l t U 0 o 2 Q T F L Z V R I S 3 d l K 2 d k Y 0 0 2 W j F O T z l 0 d z B a U T F Y Q V p p e i t y c S t G d V h R T z U 5 Z S t q R k h a M k 1 L U k N N N 1 p 2 d j Z v d F Y w e D V j V k J q M 0 N o d 3 F 2 Y V R D T X Z L N l N z M F c x a F U w Y T Z 5 Y k p D N H B 5 d G d J T 2 J Q b U g y M 3 N x Q l Y z M 0 Z M d 3 p 2 O V J j T 3 M 0 S F R P N D N v K 1 p h R 0 N U W m 5 r a X B G Z n p 3 R E p u T D Z H U 0 5 Z V G R w S m M 2 Q V N o R H B 1 L 1 Z q Y 0 o 3 Q T Z G U z J C R 1 Z O M l J j T U h p b k h I V 3 d D U k 5 Y Z V V r M H d U U n J D M k d t K 1 l E U z F R W T F v e X B u U E x 5 V i 9 v d 2 R U W T h J U U d r W G h L W T N q T D Z N T 0 x Z N E o r b U J j a 0 R k d k F B R k V r T V N D N 0 R q R 2 R F b E J k S X p F a E Z y a E Z o W m 4 3 O W M 5 M m l m S l g 1 c n J w d z R 0 O V d h R U I 2 e X l T c T h V d F J C Y 1 d O b z N k c j A 3 V C t E d 2 4 x Y W o w R G x U T 3 V r Q m p E T z B B T T l 5 O E F H M H d N O U d Z b 0 x q a 3 l O K y t U d 0 F U e j h 2 b X F h Y l d p N m 9 J S X I 3 d D Z m N U w 4 S H p K U V h 5 d m N O S k d S S X V V c C 9 D T H I v M 2 p a Y 2 J 2 U 0 U v Q y t E Z k p I b m d a d 0 N p e V J y S m Z Y d 3 F 5 M 0 1 i U W l N W G l Z N 2 F 3 U l F B Y m 8 4 a 2 d l Q n o 5 S H B 5 a 3 p l c m Y 0 R 0 F h a D V y c W l y R V l y e U 5 j a m 4 w T j B U U 3 h M U W w 4 S D Q 4 R E t X R m 9 X d E d z U 3 Z a M G J x Q z V r T 2 J v V W Z 2 S n M v U H d a b C 8 w S 0 x s Z H h J d W 1 M a 2 V k d k t h V E p N V 0 x u M U Z m M 0 c 4 U W E 2 c z R H Z G Y z e m o r S 0 8 3 V 0 Z p W T R x c 0 t o a U 9 O T G d 4 c z h F Y T l U U F d p c 3 J L Y k 5 Q V G Z 3 R k d R V U V H O X F V U D B U W W J y Z E t i a 1 N x c 2 9 a e E R 5 R F Z V Z C 9 j W U p Y c 3 F x c G t G R m l W c G p J a m Z K Z m 5 t a S 9 X Y U t t S 3 p E d 3 F Z b U R U Q 2 9 F e H Z y R 3 p w a k J 0 S 2 h 3 W l Z F S 2 l X T E J X Y m t M M 1 F O U n J n b X F m T 0 o 1 b 2 U 3 V 3 g v b k 0 5 e m t Y Q X Z F Z V Z t M m p L Z U V v T m N y c V R R Z G F s Q U 9 R e m t p V 0 J i S n F Z M z d 5 R j R l S 2 1 2 Q z Z B Z 3 N Z e F V o V W h K V 1 V q K 0 Q 3 V H l m N y s 5 W k N D S 2 x R b k 8 v L 2 x 1 a j E 0 b D k v a j B O T m R X W E h w c 0 9 J N W t i e X J u N 1 l L N k l p S V V x c 2 l 1 b l B 2 d T d 1 a 3 N L Q W h h V E l q d 2 N I U G l 0 L 1 d K b 0 V R d m V s U X N K M W l K L 2 J U d 1 F y S 2 d v c 0 l P S 3 B W Q j g 5 O U h I O E x i K y 8 2 Z V d 2 O U Z R M D B U T m R Q c U k 2 T X d G V D V 3 e E V 1 N F d Y e E d P a D R x d k 1 U R U 9 h a W 1 O M G t v e H Y z c U Q z Y W p m R n l J K 3 c v N z k 0 Y U d z R 3 M z K 2 5 s a U 5 C W G J V a X J 6 e S t P W H U 1 K 1 F Q c F N Z Z m l S a W 8 w a i 9 Y U F R T U D d D U H V V R z V h S y 9 N S 0 5 0 T 3 h N Z H N w U 2 x I a E U 4 e D A v M n V j S D F N d k 0 r W W J W S W h v M y t Q O D F N W m x N d k M z Z E 5 6 c k o 1 b C 9 F K 2 I y e D Z i W W V l U G h Z V 0 Y 5 W F Z o c z J F U G 1 i T F d I R V d h U k J y d l B 0 K 3 B m a k h H V H V B V G p Q T 2 V Y c E t o M 3 F 1 N 1 d 1 Y U 9 k Z j B 2 c F E x T 2 R X M D R m e m J o R W J 4 e X F N Z D B z K 2 9 U Y 0 p 4 U j h 1 V n d a Y k p 1 d k l B S 0 c r d 0 p T N E V 0 T H o x Q m h 1 T F B N R n Z I R E c 3 d H l N V 3 h u S n d H R l c 0 d 0 R 4 O X B v c U p N U z Y 5 c 0 1 1 a n d B Y l B Z N k F P T m k 3 S V N C T k J y Z l B V c 1 F S Z E R C T m Z Y M T E x Z F h Y c F Z X a F V M N n Z K V z A 3 b G t 4 T V R R R 2 V 1 Y j Q y W H V W d n N n R E J H N D c 2 R T Y 4 c 2 h v c 1 J s U 2 8 4 d U h a c H J m e D I 1 W W x 4 L z J y b G x 3 N 3 B s K 1 Z L R l J X O H p t d l F G Z 2 d o Y 2 x X M U d w Y V l H U m h P N j Q 5 V k t Z Q m l M U n B s O D V z S G w 0 K 2 N h e E 1 N T F B K U m 9 P a V F C V H R H W j l R Q m 1 W V 0 x J M U g 5 e l U w e k V M c F F j a T d S W W J r Y z J L W E l E e E h B S U V R a G M x T l R W M W V I a l k 4 N 2 p E Y m 1 K a T R 1 T G l Z c m R Z R 1 J V Y j I y b E E 2 e E N T Z V F 1 O F F x e W p K T 0 5 M c H d R M H Y z K 2 t G b U t G K z l E O E k w U 1 F 2 Y k x 0 Q T F E W H V 6 M E d E c 1 h v O X A 3 b 1 E 2 M 0 l W e U g r c G Z S Y 0 R E b 1 h p M W N F Z n R X a G x O b m N l U 3 J s c V d s V U t 3 R k E 3 L 2 M y Z j B Q e k g 3 d n B X M W V a a X N D d l g 3 V i s v R 2 J L Y m p B b W J 5 L 2 V N K 2 1 0 R U p t W m h q T U l m b n J R V U 1 r b m Q r U k I 4 Y i t j N U k v Q U l M c y 9 y S 2 h K W T l H d D k 3 M C s 5 T G 5 j W F M 4 O G R 3 c D Z X Q T E 2 S E F r a T l X Y n Z P R 0 d q Z 0 U 5 Q n F j N V J u c l R 6 Y 1 F u c 0 d F Z k N v R 0 o z Q 0 Z O Q V h E N j V l Z k R u S 0 Q 3 W X Z I b k F j U m Z w V U 1 C U 0 Z M c E 5 5 c j l j T l J B Q m d M M H Z 5 T m d 0 S 0 d 6 c G x M M U l L V U N Q Y 2 1 u b 3 h z N 3 N R W W Q 5 a 0 t I a l Q v a T h j W H B B U k d Q b E 9 u U k 0 5 Z U 9 a Z 1 N Z a 1 U 0 Z U p t Z G 1 B Y m V u K y t 1 a m x 4 d W 5 G a z J i b j c v R n k w U X F r a E I 0 Y 1 B s e H d y S j Q y U X p H M U t u W H F I T m Z i a z V i V X E 2 N 2 4 4 R U Z I a G g w Z T J y Y X N Q a z I v U E U 3 L 0 h a M 2 V E e F N E c E Y 2 V U 5 q Y T Z n M E 9 h e G V m d 3 h W W m N j e G p I Q T h u K 2 5 Z M k R R O E R m Z G E r V T V H U k V X a 3 Z O T m h s V m 1 W U 1 g z O S t T M 3 N q R W s v c G N M M m d Q O V B l W D Z P R 2 5 Y c 2 l B e l F 0 S 1 N r b 0 t D c l p F b H Z t N l J O V W d G c V E v Z W 9 K N n B J d n V m d j d 0 O W 5 v b 1 p Q S m l o V U x Y R 0 l O d U J 5 Z 3 N w N 0 p 0 K 0 x K S z l i Q l N v N l F N R m p k Z U I 5 M 1 A 1 Z m 4 2 K 2 Z I Y i 8 r Q X d S R G Z z O U o 3 W m N W M F h G Y W Y 4 S F M 5 Z G x F b V p V Z 1 p s T W l 0 d G I 3 K 2 Z 5 T 1 Q r M 2 N I b 3 Y 5 a 0 w 0 O U h u R n F H W U N Q Z V J l S V Z Y K 2 g z N X R M W l J R R E d 4 U 2 d r V k R n O W R C W l F M W H p s Y n d P W D R S e D N y a D J i R k p r b 3 p t Z T Z h Z G p M T W V a U W Z a W U l C O T F l b G V Z S H R I a 2 V M Y 3 Z 2 a k R 0 T W V y a H p C a G M 4 T U 1 X Z 3 k 5 S G l N S 1 l S b E 9 v b G V F b X V S e D J s S i t W M 1 B V U H R w a j h 3 L 3 M 1 d F R r O D F j Z z h N V 1 Z m Y W k 4 T n c w e k h C b E d W T G V i N U Q z c 0 0 x N F N H V U c 5 Z z l U a m J I a E p o b D R I e H h m a T R 3 N m l I Q T R n a G 1 j Z U 5 L M k R G N z h S a j B s c l p F N 2 l 1 Z i 9 3 Z G h 6 S m Z F b m h W Y W 1 W U W h h c j B V R F Z h R X U 5 U E R j b F J B T k V P T j M 2 R D l k U j h 2 W H B B b H p v M 0 p T L 1 Z 6 O D c 0 b X p K Z z B 1 S V F n b l p i W m 5 x Q k 1 U c 3 Z 4 O W x x R 1 p P b F h a S V Z S b T J L Y m N F Q W d S N z F u U H k 3 T k s 0 S j h V d V l P e G s 4 O W l r d T k 3 Q l k w U V N S S D Z N K 0 Z m O V d i d l R x K 2 J o c m I y V C 9 U V T F r Z D Y 2 e G t z e V B u c F A w Z 1 k r d E h E S 1 Z k S W N z a 2 o 3 T 0 h U R C t M Q k E y d D h 6 S X d N a z N Q d F J r c m V S N W R o U V R 3 N H J 4 Q n Q r Y T Z G c U R K Z 3 h P R m h 2 a G F o M G F E U k Z J a z V y N G k 4 Z T R Y T j Z Y O X J Y c k d C N U l 3 W X Z x W n Z K M 3 l r a z N Z a F Z I Z X Y v R n J L V X B w Y m Z u S 0 t 0 V G 5 B M k 9 U S k p O V z V R M T h F e U 9 Z M E 5 4 O T h X W k J Q a 1 l R T m R t T 0 o z Z T F U R 1 J l V U t a V k 9 R N U l t S j d C S y 9 u e F M v T X N 1 d T B Y R y 9 R Y k p z b D h Y b l l P U G N V T m N G Q X F O a m Q 5 N G V m N T d 0 R m p W N F V i L 1 R Z e H k 4 L 0 x 1 W D Z t Y m l m a H p m N 2 h R R V N w U G 0 x R S t o K 1 R N R W E 1 R G 1 S Y T l R W n Z 0 U m 8 y Z F J 3 T E l x Y 1 J j c n Z i a 1 Z 4 N T Z C e U F y N m F r b 1 M z R G N W U z V q b F c r N 1 d 6 R W c 2 T G V 4 Z m V 2 d X p v U G 9 0 T 1 p 5 b k 1 L L 2 x t S V R m R G 8 0 b 0 9 z W n A 1 U E x w N D c z e k g 1 b F J V b j l 0 M D B n d E M x W X d B b G J S U G R M W X E x Z 1 g w N 0 h K e G p K K 2 Z x R U R N e G c z Q m 5 s T n d B d z h R V 1 Z N M F k y O C t G a m Q 2 M T h F S D d T M T V 6 O E d y V m 9 Y W k Z S c V N F Q y t M N j l S c T d J W F Y z T H B C Q W M 3 c T J w b G Q w N W l s V j d J M 2 d M M m w w O E F J O V J J S G p L O H d y S l V w N F N n Z T Q 0 e l p n T 2 1 B Z 1 R Q R H R m S l F U e E t 6 Y W t 2 Y j M 5 O V B T V V B z L 2 Z k W U t W a D V m W H A 4 d X d a c 2 t Q V E R P T D h U V G g 4 M T Y 0 c m E y d E J P R 2 J I M n R 0 Y m d N R E F 5 Q m N m V E E w R E F 4 Q U I 2 M 0 d 4 U z N W W l V H Q T U w Q U J K b X c y d G N R O E J X b U J 5 R m d D S 2 w 1 U E 5 V d V B x b n h q M G t M Z G l J O F V p W H l z b 1 k 2 a l V 6 d G x a L z Z C e S 9 Y N H B v Z 1 J V Y X I 3 b S 9 X Q 2 d w S 3 Y z M 2 9 0 Q n F W d n N n Z 0 U 1 N 3 h k d H Z P N z N L e i 9 T Z U 9 2 S G 4 0 O D N a U W N B b 3 V 6 d V h M W D A w Q W x T T F J m Z 3 N 4 U V l m T W x L V D J k Y 2 x 6 M l Y w Z 2 J l N l h y N G 5 0 e G V C c G d N d z Z a M y 8 y V l V B N U d Q d E V C b m N X d l F R V G s 5 M E x a e l g w N E h N c 0 9 C Q 2 d D Y 0 1 H M X l Q T 2 h P V n F 3 M 0 c x R V l 1 S E l G S H N j U i 9 j a F V I c k N C W G h C Z F R D V k w v L z g r W E 4 1 T 2 F M N m R 6 Q U t C M F N P a 1 F R S 1 R F e E 1 v M 3 J 6 c U Q 1 a j c 2 c 1 p t U W h X S H d u V m d t U F B C e H h z Y l B P S D Z a K y 9 J c 1 h 6 d k l n N F M w d H B Z e G s 5 d F p 0 W G s 5 S V E v Y X F W W k t k R H h 6 R m d S U E t N d V V 4 Y V R 2 W k x P c F V D T z R 5 c 1 p 1 K 2 V u d U h K S F B G R n l p L 2 J I b T F z a E Z y V 2 R 3 Z V Z k a E p Q U E R Q d U I 1 a V V B U G Z 2 d G s z M W I 1 Y 1 d p Y 1 Y v O G F H d 1 p X b k l U a X N F S D k 4 O H B E S 0 p s S U x u S l B Q W k x P U G Y 3 d z A 4 O H l p U l B U e X F T U G l I K z g 1 Y 0 R 4 U k R L S V J 1 Q y t i d V F p R W U 3 Z U o y a l N p d k p q U W h G b D h m R D d W N 2 Z F L 2 I 5 d U R G V 3 d O b X h P Y 1 h G a U J h V 3 J a T k s 1 O V F D Z G g w N j J u Z X Z Y d G M z R G 5 M d T E y T k 1 n d k p M U k N D S V h r Z D l Q a W J v a 2 5 2 c E 9 6 c W E w b k o 4 S U g 3 O E 9 E Z z Q 0 R G 9 v N F N p N H N U Z 2 F B a 1 h m S n c w O S t 0 S m F O S F l 5 Y j h 5 V k N B U l l l a X p r L 2 8 2 V G R U e i t N Y 0 l S V k R s Z 3 U y a 3 B a d W 0 1 b n p a d l R y W m g 5 U E V L R G Q 3 T m N q T 3 p m R k t r O T F B T 0 x y Z X l V a z Z v b m F O W W R Q c U N T Y 2 5 w N H J v M H h Y e U Z K d D Z X N V l x d l h G T F F Y V T F H d 3 V M U F k y d n V y Y T J 0 c D d l Z l J I R m s y e k 5 r a 3 F J T V Z O S 0 x K U 3 B w V y 9 M d V J Q R X B o Y l d t N D Z O c C t y U z B y M n F s c D l m N E p N M F M r Q W h F T W V o c l l H S W R C W m Q 3 T m V 2 W F d L N H F x c X F Y d T d 5 W G p L e n N 6 d E J F S l B E V W J U N E E 1 c W d K V U F h Y i 9 U N G k 2 Q 0 Z v V m R R M U g x Z j F k U H p K a F J U U k 1 C R 3 Z W d 1 I 1 Y k Q r d V V R M k d S Y 2 I y N V F y M D F F c n Y 3 b j V w b U Z h a E d U M F N u R 0 h Y T X l q b n l J W G p Q b H B r W W R q Z k Y v W D I v T 3 Q 5 b l l o a U 1 v c H h i e W F o V G N w e G t p a F Z J e W p a L 1 l T b U J L e k N 3 d X B u e i 9 6 b k Q 3 O T l F Q 3 F p N D h X Z E 5 0 b D B X d m N W O D d l T D h I e X F P S k N F e F l X R G 5 x K 3 p N U E J 3 W W 5 v T 3 J y d 2 5 z b 1 d 2 Q X l s Z U R T b W J 1 O C t t a T J K V H h Q M n V 5 b U R 1 c D Q 1 Y j M 5 T D R y V m J S U E 9 y Q U d G a W V 6 U U Y 1 e X Q 5 S y t v Y y t I L 0 h Y e m d v b E F z d E F w U G l P V D N v T H A y a 3 h t M U t t S H h h O U d s T 1 Z P a 0 x 6 U k 5 u T 0 l M U D B z U F p U N n h 6 U W h i Q j F 2 M U V M a k J 3 Z H V B a U 1 w M 3 p F R H R q e E 9 U Z z V M a j V Y a D g 1 U n F t L 0 F p Y j M 5 Y z B N R 1 h W c D J Z M n g r S 0 5 t S G N 0 N 0 V z N T l Y T 3 l v S z F M W G t u a U s 1 b z h u V G 1 M Y z d F V 1 d s b C 8 3 K 0 t w R 0 Z v N G p u U H N 4 Q j N 5 R k 1 r b l l X R n Z y d E R w d l N X Q U s 4 M n p m Z z R F V C t M Z G p 3 O E x L U 3 F W Y U l O W V N G N n V p Y X V X a 0 V h R 0 l M R W t 0 O F h U O C t V Q V p I b z c 4 T m V K Z 0 5 E T n l F V k Z m Y k t K U X c 1 e G x s Z W h T b n l o N j B N b k w 1 S 2 F S R H R F b 0 E y K 2 Z U R 3 V q V z A 4 N m J S Z C t 4 Q k 5 h T U F H S G Q x O D h F M W 5 k V T N D Z l g v T W J H N V N R d m d U R i s 4 S V k z e j R 4 a 0 9 m d D d y W n N P T z R s e V o v S 3 l t O T Z j b 1 V i W j V 2 c G s x Y X h I V 0 N x W F d V a D c v V k p u K 1 Z j S l V H a G F E c 2 d r S 0 9 n R E R 6 a W d Y U X F 5 T W V P W k x 4 T X d P T l F V M E Z C N G N P S E Q z W j J S O F V L N l d 6 N n J j N T N m M 2 J H M D l t b n Y v R G F 5 Y 3 B a V G x x Y W l z U G 9 Q O D N F Q z F W c D B S T j d H L 1 g r b m t t S W Y z N G l z W E Z o T z R q N U t B L y 9 P V W R F S n B t d m R L a n Z H Y 0 V p V 1 l V U G h z T 3 F F e k h Q M l B I b G 5 Q V T B w N F Z s Z E 5 P Q 0 p 5 c D V 3 Y V V r a 3 I y Z T F o S X c x d W t t Z m s x R C t L a W p h d n h u O V V a Y l B D c m 9 z W W N N Z G N B c 2 Z 6 c 2 V m d U J W Z j Z j a G t G O U k r S k R r N 2 5 z a k Z t b W F w c U J l N k h O V y 9 z O X c v W k Z N Y m l 1 U T J m O G R 4 R k Z C Y T N z K 0 1 u c T V I e E Y 5 d m 1 q c D l w Q k p P Q n B M W m I 3 K 3 o 0 Y U 9 q a D Z E e n h v Z E d 4 c 2 J I M i 9 Z N W V 0 a G J y N W R x Z H R n T 1 o w T H h z M X h n c 2 k 5 d F N 6 c k Z 6 V m J 6 K z R y V H d k W m N 4 M k 9 s W m t k W l F V Y 1 J G a H k 3 W k V w T F h r T T g 3 Q k d Y W m d 3 U 2 R 0 T W p 4 R k h Q V E o 3 V 2 F 6 T l J u b T A 0 S X l M R U V i W H R r d 2 R J a l B L Q X h T O X F p b k Z W Q i 9 J O E F h T 2 5 S c k h i V k w 3 b 3 k 4 S D N L Y U Z D S V V V Y 2 9 C S X Z E V T F 3 R k F V S F l V M k t O a j h j d l p z U z N m O W l Z R k 5 j U n l y T F d Y R D d P R E 5 3 d V N 2 S T V B Z U J Z R W 1 l Z l U 4 c l B j U k p K Q U t 6 c T Z z Q 0 Z r d W 5 j W V F z U F B 4 O E 1 3 d k x U M D h Q Z j h i Z 0 E v T j l n Z X p 4 Z n h 6 N 1 Z H b 0 o 4 b n J u Z 1 N L T m l o N n k x M E R 1 M k h M c E Z 0 W E t B Z D B y W T l D S 2 R P N 0 l j d m 1 z M 2 N H Y k Z a K z Z U N U 5 s c F M z b k Z R d z l j S 0 V M e m 9 H S j Z q U 1 N N N X N Y L 2 N P O U o 5 Y z R x Z U V s T z d G S W 4 4 e D N o S l R a W V F y V W Z n U W p G U W J h Q k F O e H B P O X J k W n Y 0 N 3 F W b D V F W n l Y T H F G b X h l Z k F 4 O E N Y c G F D d X E 2 W H Z 3 Q X V z b 2 t O d T d y V 0 5 E T D M 2 Q 0 V x c H F P V C 8 r U 0 N x Y 1 d S b U N 2 b 0 t B Q T g 5 M T U 3 M l p N e j k y a 2 s y S G c z Y z R N M z h M O C 9 O W E Z D S V d Y b D F j Q 3 g v Z m l Q R E N k W T V 0 c k 9 t T C t t N G Z C U z B l O E R I d X Q x e T d i M z E 2 T F k w b G Z m M 0 N 5 c z B 1 a E 9 R Q 0 J y N U F C a E g 3 d l J p N H c 5 N j N C M G Z H c X V k a G F a R m k 4 T D A 4 e m p T M z d U e n N 5 c n V E a j F a Y W E v S H p q Y l Z a T m J l M F h r T F V t T U V T R F F V b V J o Y V l p Y 3 J k d F l E d l J 2 Y W N H b 1 p Y M T g v T n p j b k p 5 Z D N k L 1 N S M G J H M U 9 6 V U N v d k s 4 c 1 F k Q 3 N a T X M w R U R q U k x 5 Q m N h Q k w 1 R j R k Q 0 h U N l N E b k Z r b X c 3 V z d v Y 0 V O e E Z 6 d 1 Z R b 1 p s R 1 B k b V R R U 2 h L R H d G N z V k M C s 4 d U Z W O V d r e k F a U j B E b k 9 H L z J K b 0 R s L 2 N l U E h 5 Z 3 B 5 a G F I U k V r R 3 h V M E 5 l N H B X W j h Y T T J o U z V i d F B R U l Z D b k l l Y l Z j V z J m V E 8 0 Z k g 4 T m k 0 W m Z B T 0 h j L 2 p C M D d U Y 2 F p N U F t c n V F M k x G R D l r c n Z x W E J 3 a 0 g z W W t O N l A 1 T j N 6 d F N S a n J N V 2 h n b 2 R 4 d 1 l r K 0 V a b H V s L y 9 p b n d z a n h D M F I z e F V y b V d 0 M m F y Z W R H T T Z J c H h M L 3 F u V W F s R T d D L 2 l X M F A v U j Z T S 1 F u S W Y 2 e H R O M U V J d X h 6 V k 5 T R 2 Z W e C 9 T Z z M w L 2 p S b S 9 w Z F B Q O X d n T U 9 4 d m 5 a c 3 Z q Z G h q W E h D N 2 l V M F h y Z 2 J w W X U w O T B 3 N 2 l I Q 2 J U a G N J d l p Y Z V I w O E M r c G x z U 1 F E R l d N Z j d 4 c 0 9 P N D h 3 Q k F Q c X J Q Y n l s Q V B k S U 5 m U 1 h X N 2 1 5 e W V l Z j Y w d W t 5 M T B F Y z J K N U V Q W W R V M n M 0 M H p Z Z m h J T n N B a C 9 l T 3 U z W n B U V G M z S C 9 a Y U d k W C t 0 V F l k d k p a S 2 d E Y 2 p m R 2 N k V k Z 6 e W 8 4 N E M z c D V R e E p k N 1 h q W G 1 t b U 9 D R m 1 N S n J 6 Y k x Y Q j V Z c H I v S F Z Z a k d T M m p Z N G t n Z W 0 0 M E t t T G M 0 K z Q z V l h S S 0 R C L z d q Z 3 h h e m R 0 d z Z T M 3 F r e D V X R H F U Y n R k T 3 Z u O X N l e W F H Q z Z t T X F Y c H V 5 U 2 9 5 M U M 4 d n F E S k F D a D R D d n V 6 d 1 o w b W t q K 3 d I N H M z Z F R Q T 0 9 M V X B 0 c n U r V 2 h a W V h s R G 1 z a 2 h U N W R T M i 9 l Q 3 B 0 c m h P Z W l E Z H V D W k k 1 b k p q T 0 V N L 3 o y W m R G Q 2 J W Q 0 h T U 1 V j Q l h R a G M 5 Z F Z p O T J l e n V V b G s 3 O D U v b V J s Q T M y Z l Z q Z U c 5 U 3 R v Z F N 2 N X A 1 c 1 U z T W V Z V G M 2 c j U 0 Q S 9 u U m R L R j F z S l B E Y 3 l u M E w r M 0 R 3 R 2 l 1 V U w y K 1 d 6 M X p Y b l M 4 d 2 l D d z F C Z W V X U D N n S m N X e i 8 r b 0 t 1 R W 5 o U G V r T 2 V 2 R k d K Q W 9 n c D R q b z Q r a l V n c 2 5 m b k 9 q d n p B c D N 0 S X R I V j h 3 N k I 4 S k Z S S z J W Z l p W W E h L Q S 9 u c n R X Q X h Y Z U Z C N W p h b U 4 y R 1 h W Y 3 J p d 3 d B O H M 5 W l F N Z E 5 Z c W k 3 W T Z C U j d L T j J 5 K 0 g r c T V Q U 0 Y v c k R 1 N W Z M S E t P c V N O K 0 F n U G t L V H U 5 U 1 B C N G h X e k 4 z Y l F U T H Z P c X p Z M n Z I V l Z T Z 0 F N Z 0 Z E b T F Y b F B P U F R p U W N Z b 3 J n L 0 9 4 Z 2 V l a X V u T G 5 U S 2 d m Z j h q c D R U S D V z M 3 h V e j R G N n N q S D d 2 c 1 B w e m R 4 U E p K M k F o V z F 0 Y l N y a U h p Y W 1 N d n N x Z 0 4 1 d X N m R 1 Z 2 a W R X a V h H O S t i R V Q 3 d 0 5 D S T k w c n V U O E 4 2 a n Z C R z d Q M W J O Y U t R U k J N T X V p K 2 Z x V E x j U X l o d l l Y c F V P S T Q y T C 9 O Q 0 t K S H B V a H l k R V p i U D R J R G J 4 O T h D M V d q Y z B D d C 9 0 N V B 3 Q U p Q S j N k U U N Q S X F I S X k z V 2 d E Z D B 0 W D l W d G N r Q W V B e i t w c T Y 3 a U R K T V V 4 N n g v W m d a Q j Z j Z z B 2 d D d w c 2 1 J V U t o d 0 h k Y 2 h 1 a l d U N 1 E 1 d l J W R 2 F 4 T 1 d 2 b z V X d V Z a S m E z a T B Q b m s 0 R H V F R n J M R E x a a D Q r b m V 5 Y l B j R E 1 L T F M 2 Z G l 1 M C 8 3 M 1 N l b l o y S F F H Z G o v U m J G N m 5 K Z j N Y d C t z Y 0 Z z V m 0 z W k d z V T B Y Y 0 V R Q z d X Y 0 o 3 T T F p e l N k e W Q 5 L 3 o 0 d 3 h E M y t J c F J Q U 0 M 3 T 2 p I Z j l 6 Y U J o W n F N T k x q b G 5 I T H J q d 1 N B S G d W Q 0 1 o c 0 1 i Q 0 F W U 1 g w Q U E 3 c l l Q Q W x j T V h 0 d m Z w S T l h R y 9 z b 0 t k a 2 V Z b F d q R l Z X b z F J L 0 F Z a 2 h F a U 1 5 c z N 5 b T V l W k x B N j V U Q m l C R 0 d 3 Z 0 9 W a k 5 W O X d S b k 5 M b G 9 T U j B k O G N v e W I 0 b i t W R T l 6 U U J W d X d H N 2 E 0 Z S s 1 R F V t U U t s N y t L T E I r N 2 Z Z V 1 Z s V m J G O T d V Q l N t T G k x U k R z b 3 Z n a n J h U H o 5 d k d B a G N 4 Y T d z W j d G a k x S b 0 x G d 3 R O U k h K a 2 l W b V J y K 0 c x V 0 R r U X g y a G d I L 3 R p V 1 N 6 S T h x a l J 3 Q i 8 y a 2 h Z L 1 J l M n l r V 1 J I c 3 B v a 1 F o N m Z P T W 5 D a 1 J v Z 0 8 2 c X A y b X h w W X Z i M H A r T T R w b 1 I 5 e n A 4 d 1 B 0 d j R x T X A 5 U F N h V U 5 U a D l Q M E U z a H N V S 2 J 2 N V g 0 d l Z E Z D g x L 2 R k c W 5 4 Z 1 c 3 Z m R y S W l l b k V j N U 1 j M D g 5 c W 1 a R E x D L 2 x T U m t 1 b k J K U T F n b T V y Z T d 1 R 2 F M W k V O S D E r d k t Y V z V t d U J p U i s z T 3 J q M n A z Q W l o W H h J a k h w M W R X Z U R G a m F H K 0 p K d l J a U X h S R 0 w z V V V K Y z l U S F E y Q T R x b H N l T n p 1 M 2 N K L 2 Z o Z W l R V n Z t U U 8 r Q n h 2 c z V k Y V I 1 Q 0 5 y Y V l s M j d z b W l O d G Q 0 S E F G M G 9 3 a X p q M l F o a 0 E 2 N V A z b D d 5 L 3 g 3 N n p m K 2 h J R z V T c 1 k x O G h y T D B O Z D V m b z c w U 2 l l R X c 3 R k 9 L e H J U Y m 9 H Q m J z Y 2 Q y U n Q 3 T G F P M T U r b W x 0 c W I z L 0 9 N O W c 0 O G l r N 0 F n N k R m W l k y R V B N N 2 o z b 0 l 5 Y 2 l F Z i 9 R N W 9 h R V Z N V j B P V 0 x J b W 9 K T n g x W G I 2 e V F a e T h t N n R 1 T U d 3 O U w 0 R m d 1 a 1 h X U z J Z U H k 0 a S t t b z J 2 U G x 3 T 2 J W N m V x T D B o V 3 g 1 Z z V N V i t W M m R L K 0 9 I N V d z a U p D R z R W W V V W b m N Q W l Z p M G d I e F h Z W E l B V V d D T 1 l C b H N h U 3 g w L 3 J n R D R R Q l d N V W F u b F Q 3 R U l l Y W 1 U b D B Y R V d t e H J k S j V Q T n R h M W 4 2 b 3 g 3 U z V z R G 1 l S H Z 1 Y z N Q N n h M b 0 h 0 d 3 F s R z h L e l d a S W Z a Z k 9 5 L 2 F y U j c 0 Y m d 6 R E V G S 2 U x Z D B n e E J P N G 8 v N 1 l G d 1 N y W m 4 w c T l E T j J 4 O X F 2 b F B i c T F z K 0 I v V l R u W H B 3 c D E 5 c k I r N i 9 x N n R G U l I z U F B V d m l D Z 2 0 1 c z U 1 W X h n U m I 3 a 3 p q Y V B p d 2 x Z V j J n e j h P S U E 1 S V p q e l V H c F o 1 T m 0 1 O W Z W S 2 M z W k 5 N Y k R Y L 3 B t O U 9 3 d F d q c m x s e X l q M X Y v Z S 9 M V 3 J m b 3 h C N E h B e D F 1 e k J H R S t F S D F K V k l n e j N o O E 9 u W j R E d 0 9 1 N W Y y c 0 J 3 b H N x a m 9 Y V 3 J 0 Z 3 B s R j M x e m p r T E o 3 N E h Y a G 1 1 b W x n Y n J y Z G Z E Z T J H b y 9 P c U l X b E l 6 R U R Y b H N M e W 5 H N k R S R k R Y T z B X Z z B 3 U m M 1 N 3 Q r R G x r d H R n a z k 5 T 3 p M V 1 B k Y m Z i M S 9 a T T d a Q 2 p H c X o x W l V j W V p 5 N T B o d m J 5 O V B a R D R 1 S 0 d D K 0 Q y d 2 d 5 b H F 5 b T R t T j Q z U m 9 w R H M w V m d R N E M z a U l L L 0 h L a 3 Z o N V p N a j B G N X I 1 T F E 5 a U p w K z d J b j F m L 3 d r U F h Y b 0 t 1 R n V 5 S W p q e C 9 q a W g 2 Y 0 J j S k o 2 M m M z Z T V w N k t h M 1 A 3 V 3 h C d V N 0 T X F 1 Z X h O d z d U Z W R P V X F 3 b j B 2 b D Z T a T c w U E 9 N b m x t Y W 1 5 a j Z p c z J n M 2 Y z U D l p a l Z T U E E z c n Z 1 L 2 R l Y k w 2 U H R B R l g 0 O V d p e l Q 0 U 2 t H M F U 4 V k 9 a S U w 0 K 2 Z M a 0 p j M W k 0 V l h n c G F l R G 9 0 S D F C Q m h J c k t j b k J 4 K 0 d w T T B t S j Y z U z N 2 Y 1 d X Q 2 l u U S t j W G N J O T J 3 c j B i S V p s Z k d y Y 1 V p N z h n d X p Z d n E 5 Z l Q z b l Z F M m p 0 U F N v U T V M c m R P d k x q N H R k d k Z S S G l r c W x P N m Z H a E d J S 0 I v d j d x b n B M c m h 3 Q U 8 1 c l l j a T U 1 c E p C Z 1 J F e T B l c 1 F s W S 8 z Y T V s Q k 0 r N V Z 2 W G g r S l E 5 T D A x b y 9 M Y 2 9 U Z l U r N 3 F k d G 9 H Z D U 2 c m 0 r e n g 2 e V Q v e D l E c z h x d 2 9 L V E p i c k x T U 3 F t Y l c 4 V 0 l F c U x a L 1 N J V V l p M U k 5 e U 9 S L 2 p H Q X l M a T R 2 K 2 N Z T W R w O U 5 s N z F T b j d y Y V Z t W m 1 M O H d F S l R L T X V o S T l p L 0 1 I Z n Y z K z h s S m 5 5 T W t M e E 1 i Y W N X R X U 4 S T R i S U R m Z i 9 V N V g 2 c m V j L 3 p C S T g z T j B i R 3 h 1 d m J t N F F Z V C t L W n c y M W J F M j F o R H J G K 1 p v Y k p y W n N C R D Z r Y W h 0 b W l n Y m g 0 a 3 l K U G g y b 3 N M S 3 l a d k U 3 N V F x V W 5 6 S i 8 r Z k p s Z H l J V F Z O T 3 U 0 Q U h r S 1 V q a z N z Y m Z 4 R F U w W W 1 3 c F V V M D V D S l d 6 Q l R p a F R Q L 1 U y T z h F M G V m b m h 6 T 1 Z S T m 0 v S k F Z R 0 J z Q m p Z S T l X Q l R v S 1 N x Y V d M e X d F Y 3 E 4 T F N u U n R 3 V 3 B m b m t x U U w w O S s 0 W l d T a 3 N L a G 1 n M F l X c W p R Q n B r V n U y S G 4 3 W D V S Z 2 5 J V H k w Q V J W R D Z S U H R m N 1 Y w V k 5 O L 0 d B d S 9 2 R n I 2 R i 9 I M 0 9 Z b V p q b z N r T W Z J c 1 F v e j Z 1 Y 0 F v N W 1 p e F Z B Y 3 R X M X R X c 2 N k Q S t 6 Z C 8 4 Y z g v d l l J U W l I L 0 x Z b D Z L R k Z i b i s z Z W 5 P K 1 h J T 0 t p a 3 B O V G E y b 1 N z R H J k Q T F r d m l 2 M n p a R 1 J r U W l v K 0 l w a D l u L 2 Y 3 V T N u a V F Z O V A 0 T H V j V k s w T z I x K 0 d h b F R p V D l K c z B x R 3 R L U F d q N X l K Q m h u b X p 2 Q U 1 Y Q k l z M W F H K 2 Z 0 M k 9 T b k J 6 Y j B D d 0 R S R m F I N V F 2 a T J l Q 0 k w U U w 1 N X p v d y s x K 0 9 u R n k y d W p 1 c X E 2 Z X N t M 0 t G U W 5 3 O V V m b 2 9 O Z 0 h 4 Z W 5 C Q V p H a k x B e U F C W H h u K 2 p B c 0 l o Y n h L U m l B Q 1 Y 3 R m h I a 2 Y 0 d G d 2 Z y s r Q l p C O E 0 z d l I z S X l q b 3 g 3 e m 5 t N U d 6 d j J l c k x V N H p o V k x z b m V m O W h I L 3 E x b G F K d 3 A z T W Z 3 L 0 h S Z n V T Q 3 Z 0 Z W J V V l E w S V d 0 N m R B S j l N d 3 l h Y V d L N U t X S k 1 L T T J P b y t 2 a E V Y e D E 0 Q V N s V 3 h n V j V z S U x p L 2 8 y Y 2 Z I N T Y 2 b D U r a 2 t s V m t i N C t G N k l 4 W l V J d j k 2 a X F n R l R T U X c 5 Q m F Y T y t n M E h Z c U 9 v Q W h z Y l d o b 2 F H c T Z C c F h Y a H Y v b E p L a S 9 a Q n k x R D Z 4 Q z B G a i t s c 2 k 1 V E x 5 N 2 5 P R C s 5 e k V 3 c H l M Y V Z m N n Z W V j Z B b H E 3 d T h 1 e H N Q Z G o y O W V I R T V E Q U 8 w V y t p W X A 0 Q V Z i N 0 l q b z R P Y 0 9 R b 2 Z Q Y 0 x R Q 2 1 S S S t 6 S F I w Y 2 5 Q Y 3 J L Y V R i T T Q 0 c X V E d G t S M n A z T 2 9 5 Q W l 1 d H R K T i 9 x W j h k c 1 I 3 Z D N U M V p 5 S z Z K T T d K V l p a V l p X S F V N N C 9 h c T h G a W d P d z R 4 R 0 t J S D l 6 O U c v M X g v W E x 4 d U h t R m 1 a S z U 2 c 2 9 4 S W k x V D J o e W 1 2 c D F J V 2 M v S n d G N X F m Z T J 4 U 2 9 x U l c 0 M E J 6 R X V x M m p E b 1 h N R V d i T U l I N W 8 5 Z W d q a 0 V l U F B h M 1 B q Z j F o U V o 4 Q X p m W m 1 i Q z g 5 a 2 J t c H N u T W p p c n l r c U t t c H E 4 d E R Q Z l p U T W g 0 N n A 1 d n J z W m c 1 R V l D Y j h K c 0 F u S m 9 i d U s 0 S k t 3 c 0 h o a E Q 3 U C 8 4 K 0 1 E S V h 3 N 1 d Z b 0 t q N U x a S H g 4 N E h h U 0 R E b n A 0 R F d r S 1 R D c m t h S X d V N V V q e k 1 q T V R Q Y W M 1 R z F O Q k J V S 1 J 6 R H N v M 2 5 R W E x i Y k p z O G t B N T F X R m d X S z g 5 N k 5 C Y 2 Z w V i t I c U o 2 c S t x e U d h S W s x b l J 4 Z F R 5 d E F M Q m F l b m x J Y W l G S F B j M 3 Z 1 N U h H U k x q d m h J Q W p r R m p v Q T Z C c 2 8 r e F N v c 0 t k a G d p c l F i c i s 5 T H l B S n d a b 1 R Q a E 5 h N m F S U U J W e k 0 z T n p k W j d 6 e D F Q U i t l a E F 4 V T J Y Z k V V Z k d y d E p n e G I 0 W j d 1 c z J O R G x 3 d T h E U W d G Z 3 l n c z l k Y m 5 E Y k F 2 S G F j R 0 F t S W 1 N a m s z a X N 2 e m Z V O U x D K 3 R O d X h h b V o w R n R S N j R W e m N 5 M m x o Y z l D e F B v S 0 t 6 e m R I b D B X b k R r Y 1 M x Q z N v S W x O R m h V V T V n N j N O U 0 t l M T U 0 O W 1 B V l R K N G t L V G s 4 b j Z R W U h O U X N U V 2 x p R D N B a F p F e U 5 K O D k 5 T U x Y b F R q Z 0 l J Y T I 5 Q z B j N V V F b 0 4 r R k l D T m R v Q k 9 4 T T d 5 Z G p 4 T i 9 R M 3 l k e V d h b F h R K 2 Q z e X N 2 R l Q 1 c i t N b G o r e W 5 Z Q k k 4 d W Y 2 a j Y 3 Z F c r Z 2 h u N 0 V 6 S k g y O V B D Q W F H d D M 2 R m V u R y 9 y Y X l K S 1 h p W V F M M X c y W m g x Q j h 2 N 0 5 Z U H F z W G Z P a T h z R 2 l a M 0 h s e k x r N S 9 h e E F z b H c 3 M F R P N 1 F j Q 1 F N e k x C Q 2 9 X Z 0 Q z T l B 2 M 0 x h L 0 p W M G Z M Y W 1 v U G 9 C a V B E W X V q d X h t K z N I a i t h W W w 5 T 2 R v b 0 x O O E Z C R n B T Y X J L c F F 4 S 0 Z E S 0 p R Y 2 d H e l V H U G F C d 0 1 N c D Z n Q U t j T k R N d 2 1 M R H d W M l V O O X d t e X N l b 0 5 i a k F G Y n N B W n N D R k V z U 1 F m a U x F R 0 1 K V m 0 y d U U w R 3 J 4 Z X F r S m x a N k l j d H Z Z O F k 1 a H p 4 K 2 p 5 S j N U O D Z P Y W p l T U J M O C t 5 Y j U 4 Z 1 Z 2 N z k z O F Z E Q U 5 I Q m x k d F Z i U n p P R F F F Q z h 2 N z l E d z h P T E N B c X R l N H o 2 W W o r U j Z z d D g 0 Q n Z i Z 1 F 1 a W J l e k Z G Q V R M M 3 d G d X J n Z z B T V V p o Q U x Q R m x p Y 1 V E K 0 o 0 T n p I M H h q b W l E M U E 4 R n A 4 S G 9 F a W 9 x M D Z E N H p V e F A 1 N z h 6 M k V n T S 9 y K 2 Z J W F d j Y m 5 p W k l t N W k 2 Z n J P W m p 6 d F Y z S k x V a T F h e G 1 1 N E Q 4 R F N P V n M 3 Z l l B N 2 V 6 b H N r K 0 t o Z W 0 v Y W d W c k N r e k 9 P a 2 J K W k w v a n B 5 d j J m T E 1 j S V R O L 2 d w M W w x Z n R t c n F x b 0 t P T z l E d X Z a O U d r M m h s M 2 o v b m h 4 T X l N U k V y Q 3 Y y S T Z R e i 9 D S W 4 y S k p Q T E 9 O U E p D T U J I M G J G Z j B m a k o w Y m 9 0 L z F X a z R L a 2 J y a 0 l r T W J n c z N J U n g 2 V 3 N u U m x r V i 9 n c U 1 1 U z F W R l d k M 0 Y 3 O E J x c z V T e k R v O T h h V 0 Z x T T J W N H N K R U N z c 0 p 6 N k 1 I c 0 x i Z T N m L z d U c D c r c F B l a y s w U G F k d F F q Y z l D U m t Y T j R q U 1 R s c E d S O G Z h K 2 Z i e T d s T U Y 3 e F d s V F Z q U 2 1 s R V R E U 0 V N e m F N N m x a R m x L d 0 c 3 b z N x W W Y z Y l N W S z F N M E E 1 W T Q x T E V q M F p l N 2 F U R G R 2 a X M x d m x r a U E 1 T 3 o 2 d l p 1 T 3 V n N X h 1 a l J G T z J a a 2 F u b 2 s x c 2 d X U G J C U W p h V k x h a j B o Q T J C d E 9 G R l l G S 0 l 1 T z B x d X J y K z B V U j F Q W n V i b m N W R 2 h y Y 0 U v M z Y 4 L z V D V 2 F p R m t y a H U r Y 2 J a R X U 1 O W Z l Z j J 4 e i s 2 N T I v W F B M V V h B V j Z H d G p X Z 1 p p Z 0 Q z c z U 5 Z D Q y b X N H b z h z b W 5 T Z n d j c k x y R j B k R m g 1 d U t C b z c 3 d m o z S n d o Y U t T c T Q 5 S S t v N U Q z a m U r K 0 V 6 R z R P e m Z i c 3 V l T 3 J j a m t I T E 4 2 Z T l U Z 2 Z 2 e D l r V 2 g r b 2 Z 4 Q z F I N 0 d j N n V T U U V M R j h l S 0 l u M k 0 0 a 0 d K N 2 h E Z n F D N F R r W E 1 U Z z R D S W V F b 2 R p R S s x Y 0 V G U H N m e F N p R m h P N l B h b n E 2 b i t P M W t Q S T N n c V l 3 Y 3 d E V H h h c V B 3 Q z h j M 0 J y L 3 F i W T V k b 2 5 3 Q k t 6 Y l l J M H F I T 2 V y S k N H W U R 1 R U 9 6 N U 9 W V 3 B N Q m M z S n o 3 N k E v W U x s a z A y d G t 3 R U o y O S 9 B W U d o e W N 5 Q l o w N i 9 V c W 1 F N m J m Z E h q e l A 3 M n g 4 U z R 3 U F V I R F M 1 R m V 2 N F F R c S 9 B Z E s 4 b X B F M j R W Q 1 Z Q e E g z L 0 8 z T k 5 K O W R D e U 5 w d n N F V k p T d 3 M v S D k 4 T k 9 D Q U 9 E Z z V k W F Y z c j Y r d S 9 M Y l R i M 0 t i O U l S R H B R W X F Y M n h H d 2 l p a G x W O F M 4 Q 3 M 3 T k p j K 2 J i d k c r K 0 x W S 2 t Q T n F 2 b W t z O H J h a j U r R 3 R i b H B B O U p 2 a 3 N V R X N i R 3 d 1 d D k y S j h Y U j J s U 1 p L R U p y S F p K Z m J Q W T c 4 e n J y N E Y 5 V F h m a y 9 r d k c w c C t 0 M U 1 Q N F k w V j R J a F Z G Y 3 N X b j Z Z d n d Z b C 9 Q e k 8 0 N V l H V 3 F S U U J W W H V s U l l I d V l D U z B 1 U T R l O D g 3 M E x n R 2 V O a V B 1 N 3 U 3 Q l Z 1 R m N L Z k o 5 Y X V P Y n E 1 W X l X e G l G M T F M e U 4 z V 2 V R Q k 1 l e G g 4 M W F v R G t t S 3 d V W G s 2 M E F w a m 5 E Y T l 4 Q U N J O U p t S G p D T 0 l m e i 9 B Y n R S Y n p p R z V t c W J J b k M 0 V G d z Y U d n T k E x R F Z h L 3 k y b l J Q R n Z 4 V T k z M 0 V o S T F C a D E 4 N 2 h n b E V B R E l N Y W F E N z J X R W J 3 b j k 3 V D d X e H d w M 2 0 v c E N T N 0 8 v R m 9 3 a F F v R n Z D d z l z Q X B U S U l r W k c 1 O W Y 3 a j V j T G F o Y n p q d z g 5 T H c v L 3 B y K 3 l 5 Q W V L W E V m b W w 1 W l F R e m p z R m l 0 T m N O W U 0 r S z J J T 2 J Z M j V z Z H F K Q l Z 0 U D N a c j Y x V 3 R 0 V F M 4 S z R 0 Y k x Z U 0 8 v W n Y 0 Y z V l U 0 d s c X M r b E N x b C t p W F p y Z F V I U U R p b l h h T l l a Z U l 3 K 0 d n N i t x N k 9 R U X k z Q i t G U X g 5 U E t w a W N s c 2 E z R U Z L b V N I N m 9 a O E h D Q X Z J Z H A r Z G R K M 2 t G a F g r V G x h T V N r R l J P V X g 1 a W l x R E h p L 1 V P T D l E W F R D b G h V Q 1 l 6 Z W p Z M n g r Z k h P e V J N O G 1 4 Y m N V M D Z P Q W p r T k J L R V p N L 0 Z T b D N s M H N z Y k t j a X B L e G d B R 3 V E e k N a R G h S Z T Y y V T h y e E p T M U 0 x Y n g 2 a H l O Q T N o W W V I d j V 3 V 0 p 2 N m d B N G F F Z m R 2 V m x Y U W R Y d E I y N m l M N n Z L Z W 9 i V W 1 2 a U N q M l p x S E 9 H V 1 V a M 0 N z R W p y b U R l T E c v V 2 5 I R 1 I w d G J k e W Q 1 d G V I R T l K Y W 0 v R T R v N 0 I y T F N L V n d x S 2 l E Z S 9 m Y 2 V I a G l C N D R k e j l C V 3 k r c 3 d I d 0 N x N G Z 2 d z B r T F N O M E V G d X J Y S 2 h T b G M r Z X B 5 d W o x b F p C Z F h G e E F M b m h i R S 9 S M G h N Z X N W Z m 1 o N V Z R N W k r U 2 J P Z l Z x e T Q r d z J j N H d O Y T N w e V d Z d T F U c k s 2 Z T J 4 e V R U Q 3 d W a D F u U H V H b 3 R h V E 5 o R U 5 3 e F d s Y k 1 U U V R F a j R W e E 1 p Q 1 F 6 O D F o U F A 5 V T N 1 b V B X M k Q 5 b G g 5 V G x v a U 9 5 R F h x O D J H M U V z d V R m Z D l E R H p U Z z h p M F M r N E N C b U N Z M k Z w R T l B Q W p u R H Y 5 c D V v V 3 J W W F d H N i t Y N m F h a G h D W V h K S k 4 4 Q T l 2 V H V i Q 2 N u W j N O M 0 Z j V j A 5 R T J C a U p i U D Z 6 V k F L W l Q y S j J z b F p Y a 0 9 T Y k x Q Z F Z F V m 9 v b E F s b n F O U G 5 N d k N t S V E r a X B m W D h 1 Q 2 R L S U t V b W 1 P a l Y r T z E w e m Q 0 d X F C L 0 h z W W 5 M M j Z a V H V L V 2 F i S n g v c D Y 5 N U N J V W p r a n J G O X J l T k R 0 N l J R Z 1 J z Z U d 4 S U o z d 1 Z T N G R E Y z d 1 e T l D d j V 5 O G J U T l Z a U D l I V 1 Z v U z R m b T F v b k h 4 Z D Z 3 d 2 Z P V k Q x S 0 5 r R F B 0 b V U 3 b k V w b j Q 5 V 3 J E Q 1 R j N U p s W V d O T W 1 T R W V P V j F y b 0 o 2 M F d M S n p a U m t l L 2 F o V l p G W V h 2 b W R 3 V E l 2 V G N B R W R 3 e X o w S z U 4 Q m V x Q n p s W j Y v N k R P T 3 o 2 S E F B R F E x T j d M Y V Q v Q T h 4 Q X J L Q U l v c W U x N m x 5 T k k y c T h 3 Y U x F b W E v S G l H a H E x c 1 Z H a E Z S b 2 t C W m N o S m R O c G 5 G b E x F U T h Y O F h Z U 0 J 4 e m N i U 2 1 F d m x C Q 3 V 4 Z 0 d F N k 9 U M T l k b n k 4 M X V a V 1 N p T m 5 O W l Z O W k J C Q U F X Z l F K a k t h K 0 5 u a 2 o y N l N t a D R s Y 2 U w N 1 Z u W T N 2 L 0 5 w U H J u c G Z M U V N X T F V i Q U R k W k J W R n N W b 0 h i M k N Q Q W V z U F U 3 Z U R Q T E c 4 b 0 5 2 b k l 6 Z 2 5 2 R 3 o r R j Z n M G E 0 b V N 1 M l R R N E d t R U h R V U l n M l p C U y 9 z R z E 2 a H V E R W d Y M l N G L 2 x j b k l H T 1 J K c 0 5 Q V D N k Y W h r O G 1 k U 0 Z s W F h X c l Q 1 U 0 l S U D I 2 R 3 p N Z X A x Z W l t R 1 V E U U R G Q n N m d W g v T j I x b 1 V I a 0 t w R z F 6 R l l v M F l h N l h j Z l h z V T g 5 d 0 l J V z J t W m R i N F V t c T R R e D V K U W F s Z m 5 4 N j g 1 Q U d 2 T m t 3 N H h J e k x Q e F B H K z N F L 3 I v U n l N M k d C M T R 4 N k F X Z 0 F v W m 5 4 O V h P S m h p R 2 R I R n F o T E 8 x c X h B S 1 F M T m 1 n K z F V Z m R p W n V 1 M E p W S m h Y R k N o U X l K S H o y S U Z G L 1 B t N l l Q d m I w c z d i Z T E x Q V J w a 1 Y r Y j I 2 K 2 Z j S 0 1 X d m p 0 Q V N l W H c 2 N G E z U k J V a k h D T l h q e G t V b 2 9 D U U M v e n N t d m Z Z R W h u W S t O a y 9 l b 3 B O c C t h b l N m Y l N D R G Q 2 Z l d x Z 3 p J R 2 Z F U F J E K z N 2 V k U r Z l d Q Z V B M R k x X M m Y 1 T 3 B s b E x s e S 9 m e m E 0 M l V T V 1 p l Q 1 d H R m x N c 0 8 v N 0 4 r a U 4 v Y W Y 2 U X h y N 0 N 5 S W x 6 Q y 9 S T 0 V 4 R V l o e T h 3 U l Y z V V Z T S j h W a D h X W T l 6 Y 1 F 3 d V Q w O G Z O d k J v c U V k a k 0 2 V U l R d W p Y Z z I r a m 4 0 V W I z W k J Q T U 9 V R z l n Y V Q 4 b T E y d H A y S 2 J Y T F A 0 Q 3 d O S T d Q M 3 h T V E x K T X R L Y W 5 R R m N Y S D U w W m R W M X g v S z h 1 U 2 R m b V B 3 M X V n c 0 N V S F Z W b F l P M W R h d i 9 Y Y j F X U m N C e D N j a G 5 s Z 0 x p T 0 9 t a W 1 l U G x o a j B N L 2 4 5 W j V Y O V F Q T U Q 2 e n J H T D V r R E N z K 0 5 K d V l M W E 5 L V l Z 5 R E d z b 0 5 G T X l y T U R 4 a 2 p W S z B w d 0 h m N D J n S T E r V D J 4 U H N I T E 5 I a C 9 v M 2 R O S W R t K 3 p W M W F l c 0 9 6 e m F z U j R U U 3 l P Q m V T e F o 0 e l R z c U o 3 d n A x V l p P c 1 F a V l h h Y T E 3 T j V p Z 3 R w Z T E x O E x x M i t E b 2 p t Z G l x S k M 5 R V R L R U k r e W l V V T g z K 0 J o M 2 I 4 V G F m M 3 h H L z R y K 0 x r U U t m c n B l T W d w N n U v O T k 2 c E l V R l h y U G g y T 3 p z N 0 h K O E p R d E N p Q n E 5 c 1 l h M G p z N l A y W D h 6 R m d a Q 3 Q 3 K 3 V V V T d 6 d D B V M F h S R 1 c r U E 1 3 b 3 U 0 Y 1 B 4 S X R L N X R u S 0 t I V T d 2 U X J W b X F o N 0 d j U 0 5 C K y 8 z Z m h F d 3 h r Y 2 p k Q k N K c W c 1 S E F 4 b G 1 p T m U 1 a z l r O W l Z M 0 R i c V Z 5 S F g 0 c E d Q c 2 F k b W h 4 M m h H b W Y r N X N P R k 9 Y e V l z M k x N d W Y z N T d 6 R U 9 w Y n V J d j B 5 S E d E M 2 R w V D d s W W h E a 0 V P T E x x R j d 0 M U Z j Y l d j U 1 R v Z 2 F r a H U 5 Z 0 V Q S X U 5 M 0 h h Y k p 3 V 2 x o Z E 5 v V 2 9 u V 0 x 6 O U N D S 1 N F Z T Z V U k x V b j l G U W V u a E g x L 1 A 4 M E 0 0 R 2 J Z a m l M b X J p Z X R q a T B R Q W N q M 0 N 0 M G 9 a S 3 R 4 U 2 5 6 R m 1 s O W V D c 3 R Y N 2 k z a H J s O U Z h a E J j V j l R W D Z h M 2 t S b j B Q N z E 0 L 1 B o d 2 x p Q z V F S W F m Q z N l Y n F z S H Q x Y 2 x D a U Z O Z 2 p T a 1 V G N m t i M D J L a 3 Z O V n p Z O D J T M U I 1 O E 9 k Z D h w c V F y S F F E U 0 h J N F d n a X V 6 e j M 2 c 1 B n b 2 x Y a W d 1 N V B P Z F J N d j Y v Z F d 2 U F F j b y s y Q z B x a 1 Z Z S U F M a k p T U 2 x M V n I 4 M 0 R 2 a y 9 V R X N C Q W h R R E Z B Q U F B Q W d B a l h Z U F d U a y s 2 e m 5 I Q V F B Q V F R U U F B Q X d B Q 1 F B Q U F B Q U F B Q U F B Q U x h Q k F B Q U F B R 1 J 2 W T N W d F p X N T B M b m h 0 Y k Z W V U J R Q U h x c V c 5 W m x C T E F R S V V B e F F B Q U F B S U F H M X d E M W 5 i c m 5 v S j Z B O E F B R F F T Q U F B S U F B a 0 F B Q U F B Q U F B Q U F B Q z J n Z k V C Q U F C d G J T N W l h M m w z Y V Z W V U J R Q U h M N X E 5 W m x C T E F R S V V B e F F B Q U F B S U F J M T J E M W x a Y j I r d 2 N 3 T U F B T 0 F H Q U F B U E F B a 0 F B Q U F B Q U F B Q U F B Q z J n Z j h S Q U F C d G J Y Q m h a M l V 2 Y 0 d G b l p T N W l h V z V W V k F V Q U I 2 c W x 2 V 1 p R U 3 d F Q 0 Z B T V V B Q U F B Q 0 F D T m R n O V p 6 Z 2 N 4 Q S t r T E F B R H R k U U F B R F F B S k F B Q U F B Q U F B Q U F B Q X R v R 2 Z G U U F B Y 0 d G b l p T O X d Z V 2 R s T G 5 o d G J G V l V C U U F I c X F X O V p s Q k x B U U l V Q X h R Q U F B Q U l B S T E y R D F s N 1 p Q c 1 d D d 0 l B Q U 5 V S E F B Q V Z B Q W t B Q U F B Q U F B Q U F B Q U M y Z 2 J N a E F B Q n l a V 3 h 6 T D N C a F o y V m Z a b T l 5 Y l d G M G N 5 N T R i V 3 h W V k F V Q U I 2 c W x 2 V 1 p R U 3 d F Q 0 Z B T V V B Q U F B Q 0 F D T m R n O V p K U E R i K 0 R v Q U F B Q T Z B Q U F B R W d B S k F B Q U F B Q U F B Q U F B Q X R v S H h J d 0 F B Y 2 1 W c 2 N 5 O X d Z V 2 R s W D N K b G J I T X V l R z F z V l Z R R k F B Z X F w Y j F t V U V z Q k F o U U R G Q U F B Q U F n Q W p Y W V B X U S 9 L V 3 F 3 d U J B Q U E y R H N B Q U F r Q U N R Q U F B Q U F B Q U F B Q U F M Y U J X e V F B Q U h S b 1 p X M W x M b m h 0 Y k Z W V U J R Q U h x c V c 5 W m x C T E F R S V V B e F F B Q U F B S U F J M T J E M W x H a W c v R G 1 q R U F B Q z B 5 Q U F B T k F B a 0 F B Q U F B Q U F B Q U F B Q z J n Y k F v Q U F C M G F I V n R Z b T V o Y V d 3 d W N H N W 5 W V l F G Q U F l c X B i M W 1 V R X N G Q m d B Q U F B Q U l B Q W d B S l F J Q U F I V m F B Q U F B Q U E 9 P S I s C g k i R m l s Z U 5 h b W U i I D o g I u W v v O W b v j E o M S k u Z W 1 t e C I K f Q o = " / > < / e x t o b j > < e x t o b j   n a m e = " 1 B C C 2 C 2 8 - 8 7 1 D - 4 8 C B - 8 B E 0 - 2 8 6 7 F 7 8 0 3 A D B - 6 " > < e x t o b j d a t a   t y p e = " 1 B C C 2 C 2 8 - 8 7 1 D - 4 8 C B - 8 B E 0 - 2 8 6 7 F 7 8 0 3 A D B "   d a t a = " e w o J I k Z p b G V D b 2 5 0 Z W 5 0 I i A 6 I C J V R X N E Q k J R Q U F B Q U l B Q z E 2 R D F s V k Q 0 M z N 4 Z 0 V B Q U V F R U F B Q U 1 B Q U F B W k c 5 a m R X M W x i b l F 1 Z U c x c 2 Z a U m R U d U 1 3 R U 1 m Z m t m W U 9 V Z D d U T 2 w r d H Q 2 U W d S R V Z C W W h l a 0 Z u a D J r M G 5 q Y l d K S H J n T l V h Q y t 4 R D d 4 e U J R N 0 F j V l p J M 0 F M S H R O Q z R M W W t V S m Z Q L 3 p Z d z l N M D U w Z U Y v a z F p M k l P Z V d z Y j d z d F p G d k F Z c D V R T n U z Y l Y r T V R C O X V I Q n o v M m 9 n R 1 B x d 0 t Z d E s 0 L 1 d k V E N M Z G U y b E x K d V E 5 b 3 l y R 2 p T d H g v U 0 x 2 S F R B T H R P b k J M U E N a T E p 4 S m w 0 a W U r Q W o 1 T W d E W C 9 p R 1 B C Z l c 4 V z M x Q l Z k Q 2 w 2 Q 2 t C V G 1 T N H U y S G x X U 2 4 1 T U Z y M V J 1 b G N G d X I 0 d G p X a 0 J P R 2 R 6 U V J H W m F S d 2 c x a 1 d P U z U 4 c D V a N G h S e H U r R 2 d s Z m x i M U x B R m 4 x U V V t M X R l V 0 Z U T 0 l v b H Z Z V X p s c 0 I 5 R F J o c F I 3 R U F Z R i 9 y Q 3 Y z T 0 5 1 Q V U 2 R F R U e T h L Z G 9 B b G M 1 a 1 N t W E J T M W V F Z F p V L 3 l s V 3 B R d X Z r V 0 9 C U k F K e W J J N U g 4 W F J M Z H V r d U t q b H Q z O V B y N C 9 Q L z E r Z X R x U 2 k 4 Q j J 5 V E R W U W o 1 c n l r Q m M 0 Q 0 R 0 d W F M b G h E N 2 s 5 T j l n Y W N v Z U Q y K z E 1 W G F N V 1 p B c n p t a X p W a X h H T G x D c W M w Y m 1 v d l R G T T B a Q X d L U z l L c V l x e D d u L 0 R 4 V 3 h B R n R w L 2 Y z V 2 p m V 1 J t K 2 N Q R m 1 N Y X p t d k 1 O a m J J d n p S d 0 R T W V J j Y m R Q U V R p a W o 4 M n l I c U I z c j h k Y j F 3 Z G d j N n c v b k Z S Q j J P e V p 3 e G F o Y 1 B 4 W k d 4 e k x D c H F C W D N r d 2 V 0 V G Z y c E h Z d l p x T U 1 R T l p V M U Y 3 O U R O V E h P M U J M Q X d R V U F B Q U F D Q U J 0 Y 0 E 5 W j I 2 N T Z D Z W d Q Q U F B M E V n Q U F D Q U F B Q U c x d E x t S n J h W G R w T l p l R m R 2 S U 0 x M j F 4 b H d J d D d o R 0 N F d 0 l o Z 1 V B S T d p V T R G S 2 x D Q 3 k x U 2 9 m c T h 2 Z l c v M 3 p q a j N N S W N l N j g x M T V V S j l u d n N 6 S G 5 X c 2 Z t N F g 1 K 1 V J K z l S R G V K M 2 x y S j V 3 Z 2 R C Y m F a U X J m a G d W Y 0 F m W n h 2 T T k 5 c k Y 1 U k d I b z Z R R 1 I 5 Y l I r N 3 Z 5 S 2 g y U n E 4 V F J m e m d X Z E x Q K 0 V Z T V R x L 2 c r U F I 5 a 2 p v M U J X V 2 s 3 R m l a U F R 1 S k 1 3 c 0 Z 4 Z j M 1 d 2 1 r N V h u M m 9 U Q 1 N V R U x N K 1 Y v b H F q N F h s b F k 1 T T R W O W 5 l R V V p R 1 E 5 Z k p y N m g 1 d U 5 C N k c 1 d l J 1 S m x D a D l K W H V I Q 0 Z L W T I r V X V R O V Z 4 Y z R 3 Y W t W V k Z 3 M T Z V N H N H e F F F V D g w a X l M a m Y z Z E F 3 a 0 9 X N l Z Q d U h l d G h l O E 1 z Q 0 N j M W p s e W l i V T R h U k d l T n F t d F B i V 0 V y d m 1 K N W F S a F V p T 1 l K N H R v U W 9 h e n F K a S 9 T T D h j R W Z m W k 1 V c 0 J r b m Z j Q n J L Y m p w Y W 5 Y W G J j c V F Z U 3 Z z d V l S a U J V Q i t S b n h h S k d X b H A w L 1 V t T D Z U S j R G U l N N d j Z H c n B q b F k y W V B 3 N 0 5 K N X Z Z V F E z b S 9 s V m Z i N j k v N 2 h 1 N l Q y Y V R 0 U 2 J X R D B l W U 9 0 c m x B R n l z R k 5 T W W U z O G R X M D B F Z m 5 v T m R x N H U 0 a l c r W V B B S D l I S F F 0 V k 1 H c 3 R y S U 5 h V k I 2 b F F r U G 1 3 M 2 o 0 c X R o L 1 d I b 1 d L a G d Q a F R 6 S U R J a H F D V V B N Z 1 B w W m h P T W E 5 a 2 Z m c G p h b i 9 R d 2 J P b H p I T y 9 M b D h S b E J S Q j l x O V l K S 3 Z Z T 1 V h O X p 2 d 0 V S U 2 N Y c z l p e D F v a 0 o 5 V n I z W k Z l d T h G W H F T Z H R m a U g x N z h S Q X Z Q S D V z S D d 4 N k 1 k b G Z N V z h 5 S H p Y U z h S O H F 5 N X R x a U 5 L Q 2 9 R S 0 F m V W R S Z m F n b k F N Y l Z l d n R a U k x W O E l y S G V J R U R J d D F 6 R D d n N U Y z b D g v N T R G U 0 o 0 W T F 1 S D R y T D h N V z l u Z T h v V E k w M 2 J K Z n I 0 R F J E M D d D W V o v Z m 9 u U V R o V H F Y e j N 6 T 2 R 1 K 1 p v S D V N Y W R H S j B C S 3 B v e V J t S n Z R b z J y S 3 d r O T N 6 d j R p O X R S e m J j b W l K M H p v b W F u R z R R V G t O U n N D a m J 2 V 2 F Q Z V F V Z m J k R G d U R H g r M 2 1 W T j d v R 2 p m T S s r M m h Y b X l N K 2 Z l e k p a Y k l R R U h x M V B 5 R k U 4 V l N h S 0 l 6 O T E 0 T T N s V n R 2 R m J n K 3 p 6 Z F o z b H l w b 0 x 5 Y j Z P R 1 d w c 0 J R U 0 d P M y 8 v R y 8 3 a W g 4 Z U N B S D N 3 V E d h W m c v R F p 5 T k h J U G F 1 a X V E a 0 d B d 0 V 3 Z 2 t j N G Z O a 2 F O T 1 l s b E x Q e m R t b X d M T T Z Y S j Z E V V B N a W F S e n p N Y n R J Z G t j O D N I a F Y 1 b H E r O W Q 5 c F R v V y 8 0 L y 8 4 d i 9 k L 3 d H U G 9 X R T J m S E h S e l o y a W V D Z l J o N H d J c j J k V j Z 1 S 3 h 4 M n p 0 c U x B V 0 p s U E o v d U 4 4 M U x J Q m d L T D l V M y 9 X Z 0 N R W E k x M k 5 t Z j l Y T X d M N V R t Y 3 d M c k t y S S 8 r d 2 o r S k N F M j h I M m Z a N U 5 z Q V N o b 0 p Q S E R G R V h z N 0 p i K 1 V P U z R a b V o 2 O W Z L T m o 1 N D M 4 d U F E V E d X Q W J m M z l 5 a z F P Q k N u b E R 0 b j g 1 d l F 5 T W l I Y V F z V X N k U H F Y c C 9 N M 1 Z R S 1 R z U z Q v N 3 E z b S t 3 V z B z Y W F 6 e U 5 N Y 3 B t d z h O Y m R t R T F N V X B q N j J M b W Z P N m g y N n B q Q U V U e n p u N 0 p s d W F C R 2 w 5 T U d p R X Q v Z G d 1 N H h u U l h 4 K z Z x V D N j b T R t R T d H T i 8 0 d l E 3 c E h q R H J S S 0 0 y K 2 d s a H R 2 N W R P e E 1 P d W k z N 2 5 v Z l h D S W x K R 1 d m M V U y Z U 0 x Q X A z c G F i Q k o v b n M z R n J w V 1 V Q T 2 V O Z k 9 n c W M w b m p 0 N T N K c W V B O G 1 1 b W 4 4 Y W J O b z c w U m 1 H b 1 p D R m 5 u Y 2 I x b G R I N 1 l X a V h Q c U d R Z E 1 i S 0 5 V U W t N Z 3 l H W E R w O V Z z c m 0 0 R E E 0 R y 8 v T m 1 m Q j B X O D l 2 N T d u e T M z Z V F H T 3 N m e F k 2 M W o x b 2 9 I b W 1 V W G h l a 0 1 i U z M 1 R n J o Z X B 3 Z F J o Z D B Q e D l a Y 0 R t R 3 p L Z G J 1 Q z M 0 M D d H V n d P b 2 t H N W 1 W R E Z S Z l g 1 U z h W T 2 F x M E t o U D Z 3 Y T N 2 V T d x c m h K R G w v L 0 g r e E Y z Y k 1 D V G M y d l h H V G l M W G p t c C t B T W 1 Z N D l z d E p T b k 4 v b G 9 J S 2 1 F V y 9 B T m t P U m 5 x R V d v U E F E V G h O M m h 0 a W 5 X L 2 J 4 R n F I d 3 l M e G R X R k Z j W F R j M H Z V e l V I e n l i W j l z a n k x Q V B r N y s 4 Y j h 6 e U l I W n R E Z 1 l m T E R 5 S D M 2 T X N o e n c 4 Z k Z p V 0 Z F V X V C T n g 4 a E J w d G J F Y T V B Z l R S R U F C c 3 d X M k t J d V Z w S k E 4 e m R v M E 9 t e G Z R Z n N o R E 9 l b C 9 O V m U v V k U 0 R G d 1 R m R D Y X Y r c m l w R y t t W U F F M m s v T G N a R F R l Z 0 Z U U W Z Q M n V 5 Z 1 B S Q z l Q R H p k R j g w U 2 s 5 N 2 p W c F J u N G w 1 N z l K T F Z J Y U Z S Q 1 Z L U k 1 5 S W h u Z U N 1 R j R F W U Z y K z l 5 L 2 5 U a G h k b D F w N X J z e k t G W i t V b y s 5 U k 1 F U 2 p a M G p L b D g r e H F T Z 1 p n V H o 1 e T N y W m 5 m R 0 c 1 R V R 1 K 2 1 W a V F C M X d O c m R w M 3 E r R l V p Z 3 B v R G h a M D d C U U x F Y W h Y a F B I V j V G R m F q b 1 Z I Q 3 V k a F B U T T R Z d z l G b W 9 2 Q W s 2 b l h Z e k h E c F V w S k E 4 R V F W U W M w R m 5 y M D I y Q n A v Q k h G e W w 5 U G l 4 U 2 5 s Y 2 1 6 d 0 N Z V F h R N C 9 Z V 0 Z R V G V E b E p N T 0 R D a X l o U X Q 5 c 3 V O W E N U M z E 5 a V R P T 3 I 3 L 1 o 1 N n J 4 c G s 1 M D l y b m 5 0 M l l O M D d L Z V h P M V l H Q W x M W U w 3 N W h Y W W p q N l V 4 d T h X Z W h v R j c 3 Z m t k M V R t O E t F b i t Q e j l q a E Z Z T m V F c 2 l R L z Y 5 c m l q S k V i R 3 Q 0 Z V l 6 O F I y a V V l O G M 3 U z R i W j N r a 0 V F b 1 o x V H R y Z n k y M m 1 I U X B Z L 2 t I a n Y 1 e V V R Z G t R N n R j T 0 1 2 L 3 p 0 T 2 5 p T G d w S j J a T V N E a m p i c 3 B s V W t M N z l q M k l U b W F G d 3 l E N V g z V l p B d 1 l h T W l S e X l Z d T V T Y W V a S j Z R R W I y M 1 d s R 2 R U T 0 9 T N 0 Z K M G x 5 Y 2 M r W X l v T V Z i V U h u T 0 l x K 2 V P S X V 2 T 1 o 4 M 2 5 B b E l B a E 9 j d U 4 1 O X l n U k N w W j N w S l p s Q T h E e U p V U W h M U E 1 y V n F Y c S t E U E F G M 3 N w a i 9 4 M 3 I 1 b W h t c G w 5 U 1 F 5 Q n J o S 0 9 P Q m t H d j N i e G N S b D F q W S 9 R M F V M M 0 x v S l J w Q l o w T k N C O E R 4 b T g 5 b m d 5 e m t o M 1 N p Y l F 5 O W N K W k 1 Y Q X J k T n N m M 2 1 N M G 5 T W V d E M j l K K z V j U k d 2 R X c v c 3 J z O X o x R W l Q R E J 6 e k V R T T N z e F N U c E h T a H d Y S T d y K 2 N Y d 1 R m d n I y V U Y r W W 9 3 W G F x W m Q 2 W l p B d D I 0 R E Z X U G p J S 1 F Z S 0 8 2 c V d h M 2 5 w T H J p b V Z U V 0 R o e G J P M T Y r S l V w Q V R I c m 9 6 V X d N b 2 0 v Z m Q 2 e F B E d T V r d V B K a 3 N h b X B L U n d j R G d F d V Y 1 T k x W N 1 E x b l Q 2 S X B W N X F n M 0 d T Z 2 9 K S 0 1 l Z j Y r M U F E T 1 V y Z F d 0 R U J r O D J S Z E h Q U 1 B 5 N j B O U 1 V v T H N 3 T W Y w T j B Q V W w 0 R H d 6 R W k v K 1 I x M 1 J o e U Q y c 2 F C c F B 0 M k F s O X d R c H o 3 O T Y 4 M 2 h V Y n B s Z m o 0 S G F Y d G J m Z H d j U 0 x 6 O W x x M T d H b l V T M 0 l i U y t 5 d V l M R m Z Z S n g y Y k F i Y X I x e D Q y e k h v U E Z C b X Q 4 Y 1 V U R W F a Y 2 0 3 S j A 0 c U Z K R k l M U m V w T U Y 0 e k d u U U Y v b F A z S X R y a V J L S H p t O F l Y L y t P O E h r R n B I Z k Q 4 Z m d I c G w w N 2 p m W X R Z a 3 R m d m N v Y U x 1 R k 1 R K 2 t W N F p U N j d p S F h 4 U W I v e H J E a 3 M y U 3 d M S T J N d k 1 m a V B y b G l y W V R F S 2 h N S 2 Z X Z V J p Z V l D c U 9 6 O H J 4 T 0 8 3 S 0 U 4 Q W h l Q X R L Z W N s Z z Z I V l F K N k 0 x M 3 J C Z 1 F n W W N I d W 9 M L 2 Z G L 0 w z b V V 3 W m l K W X l m L 0 s 1 R X F G S n c 3 T G Z M T F A v L 0 J M a E l p a j B 3 N E 9 N d S t R S X F l M k R N M D l 6 N k 9 v c E F N a V R F U E J j c W l w S H V s O H Y x Z D A r c T J I R X Z q V l F m b j g 3 S G x i a 3 F 4 c z J L R 1 B m V G V 5 e W 9 p S X h h a T d Y M 3 d i U 2 k 0 U U N k b W 0 2 b m p C L 0 x l Z 1 N j d X B J M k d 0 T F E 1 Y W 4 1 V G Z U N n B T O V N C e n k z M j d S L z I z U 0 R 0 Z 0 V m Y 2 N T V W F H V U Z 1 S T U x Q n I x N T F p S F Z 3 c 1 I r V n N 6 a 1 o r U H B V L y t E U U 1 u d F N o Z G 9 T e T R l a l R W W F c 4 d H p P W X A 2 N U J r T W F R O W J k M X d D V H A v Q l F 5 Q 1 p Z a 2 5 k R V B P M E 4 y M z V F R l R T U z l z T U N w c H E 3 d E R 1 N G p v Y 3 M r V H R H R l l R W D B N Y W R R W k F s b V l J e n F Y Z W Z P a m x Z R E l 4 Y n A 0 V 2 J Z O V R F Q m F I S 1 V C d 3 l Q N W J 1 b U x S T U p w d W U v T D d p W m J w S l h R M j c 4 d D Q r T W U 4 M 1 h v d k 9 p U 1 B C O T A w Z X l u V W R q L 2 V S T F R I b 1 J 5 M 2 o 1 T U Z t b 2 Z 1 d C t Y V 2 d J L 2 8 0 S n M x T W d z Z V h V U 3 F v Q U t E S j I 3 Q l Z j T l J G V n d z M V N Q e j F Z e X J r Y k x L L z R U d 1 h s c G l q d n Z Z S l F 0 e D I 4 c m N h L 2 V t M E d i d m 9 U T j J 1 L y 9 t U G 0 z b G J Y Z G V G O F l N O G J U T m F x V l V s W G h F R 0 V q b 2 Y z Z k 0 x d H F 1 a 0 E r T 2 J W W E U 5 e n I 1 Z m x 3 V 0 d n S 1 J Y U j l 2 c 3 Z 6 V D N T W k J P N y 9 i b 3 d q U z Z y a 2 x H b m 9 L Y U 9 o M G 5 o e m w v S j V 6 a z Q z Q 2 s x V 2 1 P U X c 1 e T R o Z 3 F 4 N m p Q c U x 2 d 0 J S Z E V z d 0 p w b 1 h S M V V W L 0 Z p c j R V a j h 1 N m J y N E V n R n d F Z X N l Z U t N S 2 5 S U m F h R k 5 C U 0 w 0 W G w v a 3 V z M U Z h S G t Z b n F N c 1 J a e H J n c 1 Q 5 N z B y U E J D N 2 p i W l o 1 a y 9 j e U 1 t N j F n U 0 h 3 a U l t T m N s Z D V u U 2 x 1 b 1 h V N D J J M U V h Y m t j U 3 U z c D I 1 S 2 d D N m t S a W x p M H N J d H B r M U F R b T F F W V p 0 Z 2 F p U 0 t D M G R k Y 3 p 1 S U d 1 O V R l M y t L Y V F Y N E Y 0 Z G Y v N m F p S l J E Z G Q 3 a W M 3 S G d v Z E V P V 2 c z e U l H N W J M V H V l W G R 3 c m J M U m E w Q j B z R 0 Z 6 a G 9 x b 1 B 0 W k h O S 3 d 4 O U h l c E R N N m F S M D F S Q l l F W n Z k N W Z l R U d M Q z Z j Z 1 N P N W E 2 e W p n e F p L Y 3 B r S j Z u T l R N b G 5 M O D V 2 c m 5 y Z G w r U D U r U z k 3 b D g r T X B t O H U 4 Z U l v N 2 5 m N H h 3 S 0 F U c m Q x Q 2 o v d C s x K 2 Z h c l N F d W M v M V V O d S 9 H T W t E N 3 p H Y m h X V l J W V W l S S F p 5 b n R J d V k x Y z N m c H J w O X l 3 U k 9 m M k 1 i S 1 k r c y s 0 Y T F W e D B E O E Z p R D l 0 b G p R V X p B V F p J U D d o d V Y 5 N D l i a W t B N n N t d W Z a Z 2 J J V H B a Z U d J T E V 1 U j V t e E J G S m J D L 2 Z z Z V N p R m p u e W x 3 Y n V F c G s x M i 9 m e E F m M X d v b j d k V m Z m V 2 d O V 2 Z k c W h r Z W R 2 d G 0 4 Z j R w N U V R a n E 1 Q U x i c 1 R a W n l S c j d T M E x n N l B M d 0 p K N W 9 l Z U V q a j Q w M j M v V X l j Q U J Z R W R q c W l y Z n J x M l N y V n B l Q 1 p 2 W W d 5 b y t J M E d n K 2 g 4 W k 1 C N 0 F w V T Y v a 2 Z B b l p E U G 9 3 W U F D b 2 Q 4 Z m 4 4 U 0 5 h N k R 0 Q 2 N j a X V D c U 9 W c k d Y M G 8 5 b U Z z b V B s c H Q 0 c 3 J B b X N 3 M C 9 E Z j U 2 M j R k a n M y d V N 2 M z d V W i t y e j N X O V J Y Q l V Y Y T d q a 2 5 j V 3 Z j c H R 6 N 2 V Y b X B s W k 9 5 Y 3 h 0 R H p I U k 5 3 N G t Z a V U 4 R G V 1 V k g w O V h w a W l p U U N n T D B I d m F L R m t r d k 9 0 N 2 5 Y U F B B Q X V P c U p B M n N a d V N i c F F s a 2 l D S j d S V 3 J h M H o 4 c H F z S D h v T j U y Z E t z K 1 h U V j J B a y 9 E e H d 1 Q X d U a E 8 2 c T g v d W J 1 N l A 2 S X R B N 0 h T c X R V c m 9 L N U l Z Z k 1 o U l R W W V l O O X Z z T 1 o 5 e n N T V X U 4 Z i 9 L O H F C O T d E d E Z D M 0 J h W k p k V U R x M H Z r Z 1 J O b V p F V W p J e l F y e j Z Y M F V P Y m R n a U 5 1 V F d q M W 1 p c H p Y e k F N a E Z s Z k x 2 N X Z i c X h Z S W h B b H E r W E 9 Z U D M r M X N k M z h U a F V v a F B Q U l l v T k U v c k 9 I U G 0 5 U 2 h D N U x J O V l m U U 1 w N l B J V E s 3 Q 2 w 4 S 2 h 2 M C t M d X R W U m Z K U k N q W m x F Q U F 6 a 2 N 1 c z N B R G p q N E d h Q k 5 V S C t S T j R E a 1 V S U U I x S X l 5 R X V V b X I 5 Y 2 t W a E V 1 e V h 4 T l B N Z j h T S W 5 O e k d k d 0 w v c z Z l c T d 4 M T g 1 R k p S O X N k R m 1 m N E g 0 W n U 1 Q y 9 B Z W R 0 Y 3 R 3 Z H d J Z T F S M l Z r e U 5 5 S T Q v Y 1 d z T 2 t M c z Z 2 d 3 g x R D V i V G F 6 U k J 5 N n F U d W U z N U x x U U 5 u Z i 9 s L 3 F q R E 9 v Z D M 2 b k V 1 W k F C R X J I V D N I O F J q T 3 F p S D B Q R G Y 2 S m p V b F F K Y T Q v W D B S V n U z S T V l c W k v c 3 F 4 N m Y r W C 8 2 L y 9 m L y t h L 3 Z i d n I 4 b F Y 1 e E o 2 c D F X L 0 t z U 1 V M c j N Y b 0 t Z S H J z Y l Q 2 a E N X T 2 d 5 a G l J d 2 R Q a S s v S k Z a N T Z L S T V C M D l P M D J m T X B q M k d o T 0 8 v c H Y z O W V j Q j Z 2 O W F 3 Y 1 J 3 Z 1 l 2 N T J 5 N n h P a E d 4 Q n F O b H J K d k N K b m U 5 U D l 4 M F J B U H V w S E d k Z W o 1 Q W Z p U W M w N m 1 Y U H o z W G 9 Y T k N k M 0 t a Q V l H M z d i Y n h p O G 1 j O H F 4 S j J r T k s 3 b j B v U 0 Y z V l V p c F J D M U Q 0 O E 5 r U U J V a U 9 G U W p 6 Q l R C d T d M V W 4 1 M D F O W k l 6 a X N i Y U s y W k l u S T B E Y X U z a G V D U E 5 V T l k v R 2 Z F a W F 4 M W U 4 a 2 o 1 R l R G Q W d n Y 1 l 2 e n o v b l R q Q m s x K z J B Z W 5 T K 3 h O c 0 x Y Z G 9 s N X h Q d X p O O W 5 L c X N n M E w 2 U 3 B 6 W G R P U j F m U X p X b E R V M k l V c D F H S z Z i a U h k W U V P a k 0 r c 2 4 3 O W x r V F V P M k U z Q X N O e E F K d k p L c j R x U m N V N 3 N 4 S 2 c x a E Z 6 Y m g z M H F H R 3 V Z d F N p e m 8 5 S W d m Z 1 l v Y z J m e j F M S D R W a U x s Q U F Y N E F r K 1 o 5 Q 1 p 4 W G J n e m 5 I a j Z G b T l U W i 9 k V k h W e k Z Q N 0 R R d 2 J H Q U E w M 3 h 3 T F J H Q U 1 s S E F t Z 3 E 2 M z N 2 N V Y 0 V l h j N z R V T C t a Y 2 w r V 2 l 2 Z j h 4 U W x p N W F t Q y t v b V l U M l A z d X p R e G 0 4 e U p l T X J K e W F j Z z d 1 N E R w Z m 1 0 L 2 x E Y 0 1 X U 3 R i b G Z l T U t 6 N W 8 x N U 1 T Q V V W R k l H N G 0 2 S G V Y Q m d M N F B k b k 1 2 c l A v M W s y R U t K V F N m L 0 p L T G R N a m R 3 O D d k L z l u M 3 d z R 3 d J Y W 9 J a l d i S z R 4 b U R Y M T c 3 M U x J V k 9 Z Q U d s Y n B I e D c z S X k w Y W 9 o d 0 V h Q m t x R G p J W j F w V 1 l w O T h o Z E 9 5 Q n R Y W H J k M V Z Z T 3 J B M G 1 u S 1 J y c X F u Y W 9 G U 1 h w a 3 d D b F g 4 V G R L V j V F S T R s Y U d J V k F S Q 0 V P e k 1 G b X Q 1 Q 0 l D T U J R Q S 9 Z a V N V Y 0 p I Z W k v N l A x Q k x B d 1 F V Q U F B Q U N B Q X R l Z z l a Q m l h S n h s V U V B Q U F o Q 0 F B Q U R 3 Q U F B R z F 0 Y 0 d G b l p T O X d Z V 2 R s T G 1 K c G J v M l Z Y M n h U V l J 6 S H p 6 b T l 6 R F d X Q m h r a F F l Y 2 N j Z U w r d U x H R i t p Q V N N Y k l H c D B R N m h v d E V U Z G F z O T l h V m x I V n Q y U j l E c 3 E 2 M z Y 3 M l Z k a D F 6 d 0 d n M z Z m N E p D Y z Z C U V Y z Y W x m b m t V e G Q 4 N W F F Y W s 5 N 2 I y e W R J Z V B M T m M y N V B v U z M r Y V o 5 T y t y M z l m S D d u Z D M 3 b k Z t W i s 5 W W N o M n J z S E h j M H Q v c G h i V 0 d y d E F P O E Z 3 Q y t w W X d F Q U 9 q d E Z 2 R E t L Z V B Y K 2 t h N G p I O E F Q V F I 5 V m 5 U U 1 p U T j J t V T B h T D B 6 d 0 N U c 0 5 l K 0 F r O E F 6 L z F B N 0 R 5 b V F C Q T A 3 a 1 g 0 U 0 I 2 a l l H N 0 5 G N E V k c U R u S m x H M U Q y b D V C S 2 9 n O U N N a 0 l B W W l I M k x r b U p C Z H V 3 Z n d S O G M x O H N I Z D Q w M C t D R X p O Z k d q M 2 V J c 1 B B R k 9 y d m M x M k V I U U c y d E 9 2 R S 8 v b k Z 1 L 3 Y 2 V F R y M j A 3 c E 9 P O G Y 2 Y l R W b D B y c E F B e E F v b n I w a W t h c z F M V V R O W U l t L 3 M x R G 1 t Y l F 3 a H N P Y V Z v R j J D W k N i Q k l O a j M 4 e k N w e j h w d 1 h y c D F u e U N F Z F d W d k l V Z 0 Z N R j A w V m l n d S t X d U l J S W h Z a H J D a k h a e E p 3 a y 9 r V D M 1 V G x 0 N k d q e V d i b j Z a c y 9 I a G 8 0 V 0 g 4 Z l Z 0 N H F 3 a l Q w S T J t R 2 5 X Q W Z 1 R z h Y S V g v c 3 Q 0 L 0 V l a G V W W E h k d m N l S 0 p I c 2 Z J c m p t M E F y Y W l C M F Z 4 Q 2 9 K c l Z 3 U m 9 H S D B U c 0 c 5 S 0 l m Z 0 R Q b G l Z Q n d 6 S 2 l 5 U k J K W m 5 E Q z V Y O W p j Q j B 6 a X R 5 Q k d R Q m R a V W 5 x a l Y 2 Y W 5 D O V B U Z 3 p S W k t R c 2 l i d z F S W k 9 4 c 2 9 R N 0 V L U E p C Q 3 h F T m x w Y z l G V W E 4 Y z l F e i s r a k V Z d G V Z d U F M Y U J a c H J x c m 5 H R V R W Y z B o N 3 V h U z N j N G p w U H U 0 M E 8 3 N F k 2 S G Y x O U x Q b l d M W E h T S T g 0 V 3 c y e k I r M X Z x R z J v Z l R x d W Z m a k F B T 1 J R T F l N a V N C T l Z x U X V v Z X I 1 d 1 l n d V V P b z l Q N 1 B w U 1 R n Z y 8 z S X p r a E p D U 1 R E N l J k T G x a T z N G V X M x b 3 I 5 d X h 3 T 0 4 z R G 8 2 c X F Y b C t 2 e H l x U H c 0 Z z d m Q U Z B V 3 l V Y U 9 U W X B 4 e m F m M V p n R 1 J 1 M W 1 S N U h z T E 5 t V U Y z c m d V M W V B a y t 0 V V Z 4 O G N C T k N P N m t p M 3 J p T k 5 y Q 0 J j T E h T c k l G e k U z Z X F 5 b T Y y c 0 p F Y W x S R n l L M 3 B Q N H N O b 3 h n c T J p M k 1 p M W R q e U J a O T R 4 R T Z 3 R H Z h e n V Z c W t B W F M 3 Z n h U S m l D T 2 l P V j V v T 3 F j V n k y a U V k V X N 2 V U 0 z b 3 l C O X h l M 0 g z U E 1 v R E 9 T b U R L d H h Q W n U 3 R U J D M l c 1 U 2 x p U k I y O V R s c n N T M W 5 G M j B N N j Z u V 0 9 k W n J j N W V 5 Z E J r Z W R M a 2 Z 1 Y 0 Z E b G M r V j V 6 U y 9 O S z R B Z k t H e W 5 o R 1 I 3 Z m 9 y e l J T b m h m U 3 A 1 T n l o a 3 I 0 Y V J T O X l u S E F 5 c 0 J k Z W R u U m 1 Y W n R C T 3 d H Q l l B c G t Z S z g v N G 5 U U G p I R T d W c C t U S m N l d z N G Q 2 J C M D d 1 Q X V n b H d w b W p 3 V n V Z S 1 I 0 b 0 o w N D Z J V X Z L T G M 4 R 0 4 4 W W R K N 0 I 5 a V I v Q W p 1 T E J y Q y 9 I c z N s W X F i O G R z Y 1 F Q R i 9 M U 0 Z x V W R Z V F V 2 a E s v d l l P T 3 Z Q W F M 3 N T h X d z U 5 T D Y z a G Q v Q n R 5 V C t K R j V t T n R Y O X g 0 b D B 4 Z m R o c F Z s O F Y w O V E 3 V W Z B K 0 9 r b k V x N n B Z Z y 8 4 W G p o Y l p W e E d U M l l o b j R 2 N 0 1 4 b F M r Z 0 d 6 R U 4 0 Q 3 Z z T E l W V l J h R F V q Q X V p Y m N l Y m d Z e n l h M 3 M 3 R T J Y M j N M N E 1 E N H Y v S V Y 5 K 0 p U W j V X Y W Q 1 T H E 3 O E k w a 2 x Y c H Y 1 a E h T V E R D L 2 l j e U d S N D c 5 b l B O R W x D M 2 h 5 Z W x r a 3 Z O W U t j M n V x N m 1 n c l B z e F R 0 b T Z o c C t V e F V 1 W n h I Y 0 t u N V N q Z D Z Y V k p D N U Z M Y 0 J m a m s y c 1 N 1 R 3 Z h S V d p W D l y M H l G O F R M T z Z P R n B Z M U t K Q z Z j Q U w v R 1 h J U E F Q Z 2 J V R X N E Q k J R Q U F B Q U l B Q z E 2 R D F u K 1 N S b D N S Z z B B Q V B T Q k F B Q U 5 B Q U F B Y 0 d G b l p T O X d Z V 2 R s T G 5 o d G J P M m R X M i 9 j e G h X Q T M v c 3 J G c H R u V V p 3 T G g y U m l P N 0 R r S 0 R G Z 0 Y 3 S 2 w y R W 5 m R 0 M w b H N k N W R M b l l w W C 9 M a 0 p v M n R 0 b m J k d E d t U X h n b n F C R W d U b 0 U y Y 0 Z H b H J X R m I 4 W j d T N l B P V X Z k R 1 o 0 V 2 Q 2 R 0 l w Z m N s W l J R Z 2 c x e X l E a z h Q R F B u b T h Q a E d m S F V 5 e m M 3 N 2 N a M X N 6 K 3 c 3 T z d w S n B E a 1 p z U H N y d G d 0 c T d 0 M n V 2 b j Y 4 c 0 t N M W 5 6 N X p L b E Z Z O D F z b k Q 5 M 3 V v b G s 5 Z 0 5 r Z X R y e X J a N T V 1 c 2 1 P T k J 1 L 0 5 E c D A r K 0 N 6 L 3 h 4 O C t 2 a 0 1 h R F o r W m R z Z E t x M 1 p 1 T F J o c l Z 5 N 2 F B e X V u V z d L V F Z m T 1 l 0 L 3 V E Y z Z j d W 1 x M W 5 Q W E d G W H F X a G x G e j l z e X A x M H h y Y m Q z a E p W Q W 5 y R 1 Q r R G J h b l F 5 Q X B 6 Y 1 l j b D d m S T V M Q k R i N 0 p E Q k d 2 O E F C d 2 R X R n J w M i s w M n J 5 a E x p Z 3 c w Q W t i R m I 3 c k Z X T k 9 S c X J E a T J a Q k N G N H h i O W 9 a R D l W a n F H U 3 Y w O X R t N W l N d T h r a W h 4 e j J Y N 2 t F c z N W e H k 3 Z j d a d H J Y V z U v b H k w T D I v Q m F y Y 1 g 3 S D d I Y 0 d q c F l 0 L 3 F P a 3 V t c z l G c k x G a U 9 Z e S t 0 b T Z i R D c r e T E w Z W F W M G V h Y 3 N Y S n R y V z l 2 Z E Z 0 O G x 4 d U 5 Y a F J R K z d 2 M m 9 q d T Y y b X k 4 M 3 J Y b 1 p x Z l R i R n d 3 V j U y T F J u L 0 5 Z c z N K b X N u d W h Y Y 3 Z z M H J o Z 2 p t Y n F 0 R U p s V k F 0 b D l m T m p 0 d m V t R l V 4 c k 8 1 Y j l n M W 0 0 T V l y c T Z 2 M F h 2 b W 0 y K 2 F 2 d F B y R 2 p h W l h a Z D V 1 M j M x d X B V Q 0 t X N E d W N F p I b 1 p m T m 1 2 R 2 h w M 2 V p W m 8 3 S l p Y a 2 d 0 e T R 1 W k p n Q U F 2 O D l k T n R 1 R 0 0 y O T N 1 O X p z N 0 9 K O W 9 6 d F l w V F l P Z F N z N T J x Z m t V W W N D U U V N U 0 p v S X V w U 2 U 2 M U d 4 S V B O Z k h i Y z F 3 M 3 d h a 0 d X d m 9 D M W J Y T z g v Z H Z o c G 9 3 b n Z N W m R h a 2 Z w Z H F l d W Z Q R 3 o y M n o 0 L z V a W X V H N D V q O U x q Z U J 6 Z 3 B m N m J i T z l 2 d j J E V j V D L 1 d M S m V w d W F C U H Z u T X l V O E 1 5 M 1 p i Y X R G O V h K Y l p k U k E v T 2 J v Z F Y 1 W V h l W G U 3 T j Z r W D l u Z j l I U 2 Z E Z D B 4 T l R S d H V I U n p J e U R C c U 1 V a G x Q R E k 2 R W h T R k t n Q 2 N 3 W U l m R m 5 P T W p 1 N z d s e m J Y c m 5 X W U Z 1 d U 5 p T 3 F w T j d n T W 5 V M F p s d n Z U c E h N Z m 1 s b k 5 s Z n B 2 b m Z U O C t 0 R z M x a W g 5 b T J j Z j R O c n N H Q j B y U G F 0 M D g z a E Q 5 L 3 N i e j g r Z V B q Z X d k Y j d 2 b 2 1 a c z N q a V g v Q 2 x 6 V j N 6 U z F i N U R 4 T z Z T R 1 d 1 O V k z Z X V p K 1 V j N E h X U j F T c n B S N H p M a E 1 t S j g 4 R n d i b T Q y V G p m Y l M x W S 9 Z S G p X Y 0 8 x Z k s v W F d I U l B u S C 9 E d l h l b j U y L 3 V Q c n E 3 O S 9 V U H A y Y W R I c l Z k a i 8 z b j F w a 0 5 q Q m N V W F R D d m 0 r M X p o b U 5 R d 2 E r Y W R z Z D A r c F k 1 Q 0 x a d k 5 l Y m I 5 c 0 J z d V Z l N G F G O D N s K z B 6 c D N n e l F p V H B H T V p i a 0 R m Z 2 p G Y 2 V i a 0 s v N 3 Z 4 R 1 B 5 U m t K a 0 5 L V X N o W j d y T l k w a E Z D O F N w e l h C e E N F b 2 5 Y b X V k S E J O W E 8 4 U j Z a V W 1 z M l V I V F d 0 O F Z v a z V 1 S X U 4 T 1 N j N n Z O W V F W a z N 1 b m 5 U Q X J Q U m F m Q m 1 n Y k t L d T M z a l R j c F N o V G l P Y X g z Q 0 N p N n B B Q i t U S F V 4 N T B I c 0 l u W D h o V D R m T W 1 X Z E l a d H R F T G V E T 0 9 z K 0 x W M E 5 1 U U l S T U N L M U l q R H F V S m Y w Z E 8 v R U d 2 Q U 9 G U U 1 q b G p W N U V t Z z h v U l N V M D Y y T E p C b m 9 H b 0 1 q c m l s N E F p a V l h R V l Y Z 0 l C S W V S R 1 l M a U Z O Q U 1 l Z m t q a C 9 U b m p G K 2 Z R S z U w U V h H S k 4 1 Z k o v M X Z z Q n h R e F Q w U 0 V K Q m g 0 a 2 l x U k V N a G 8 3 c G 1 n V F N N W W d V R D R N b 0 5 3 Y l p 5 R k V S Q m 9 s R W 4 z S F N Y V l Z S c W Z i S 1 Q 0 Q 0 V W e n g z b l N E N m t G d m l X b F d S a U s 1 Z 0 h E Q X V Z Z G t a a F Q 2 d k V i V U V C U W s r M F J p T U t n Q U 9 W N E M 3 b 0 1 2 Q k h L c E U y Q 2 t u M k F t Y V o v Y T J Q a H B 1 L 2 5 m U 0 V h U 0 V O S X d U M 3 V W M k F V U T l M K 2 x j b 2 l n e V E x S 3 F J R G V T b E h S W l Z R U 1 J K T l F r T G R I N X Z G Q X l 2 U j d I Y W 1 x M T h y R 2 t U d V V p V G V H c 1 Z E Q 0 5 t V 0 1 j c F F F c 1 V O M V F F e E F C U j R r Z l R v S l V q c k l k M n U r N m E y W n J O S E 9 S W k t 1 T W Z M W m V 2 R G c r V 0 R W S 2 Z p a D Q v R k 5 C N W d P Z 0 F L b 0 Z p S W 9 L U F h i b k R T Q m R z Q k F m T E Z o a H Z 6 R 3 c 1 Q 0 5 y N E Z I M F p q Z D Z a d C 9 0 R X Q 1 V T B 1 a F l N V 2 Z U W V l y Q l B W Z E w y d H V 2 e X B U T U l 3 S k x L Q 0 h E c n h 1 U k 1 h T 1 J z W V R F S E Y 2 c 0 N x Q X h S c H F 6 e j J q M G l Z c 2 t u a l R u U k Z l Z U Y x L 2 5 u R W N C Q W p J a X F P a G R p L 1 Z O T W I 1 Z k 5 T Y 3 N F c W p n a z Z R T U J a b 2 N 3 W V N L M V B B V F o 4 a C 9 H d 3 R 0 O D Z i d E R T S V V Y O H Z y M U s r N j V t Q W d q c k Z r d F F v T 1 V K e G d T Y W x C T U V V U X p B Q 0 E v Q k Z 4 Y k J S a 0 N z a 0 5 B O X F K e G h J U 2 h V R 0 d L a U l Z Q U N C T H F D Z 0 0 w c T l U S E F Z W i t r N F J C Z 0 J n b G M x N l Z j V U R V R W x j U U R B U n p U d H B j b H F Y c U p R S D R F V H l B S l l N R E d S S k V J S k R L S W t q O E d o a 0 l K U U I 4 Z 2 N H Z U J 3 W j h i a E F w Q W d X a G d X c W h J R 0 F C Q 2 t Y b m h k Z X h w M V Z v V k Y 2 O H E y U k t D Z 1 F L W n R x K 0 h J Z 0 N N W i t E V W h h Q k F T S 1 F t Z 0 p P N l p C N G g 0 c l N R S 2 x F a E x R L 2 9 B R W d V R 0 5 n c 2 1 n U U l F U 0 V R e k h h V D Z Z S G h s U W d o Y 1 J J b k J r c 1 N w Q 1 Q 4 Y T Z w S X Z H Z E t F b n A x N m 5 1 Q 3 V M M V o y c U x 4 U E V J N T R L Z m J t U 0 t G O U Z t a V I 0 e V Y 2 N z h t U m N t V V d r e F Q w N U Z s Z 0 x S S W c 4 a 0 E 1 b m h D U 2 1 k T E 1 k T U 9 V Y W h i M V B w T 2 R V W F k 4 R z B l e U Z T b 1 d 1 c D F m a W V q c V J j R D J N V H R m M 0 Z E M 0 Y 1 Z 1 h I V V F V V m t w R S t q S W 9 W R W Z r d 0 R R Y l Z v b 0 5 v N m x V S 2 U 3 R l k x N m 4 2 c 2 F Z b z N q d k p p d n d Z Z 2 t v b X p C R 1 V F b T h j Y W p l Z X F C d n J T d E x r Q m I x W T A 0 d U l T S G R p b 1 J v a U g 5 W m h N Q n V W M j R m V E x s T F l o W V d h V H R X R G R l a F B i R l h s d 1 p X T X h J Q U d S M U l 5 M W E z M j R V d 2 Z K b V h E W U U z U 1 J P K 2 J j b n N 4 Z 0 1 X R U N P Y X B 4 Y X F J U E J r U W l l Z j B G W X F v V X k 5 V F B L Z 1 d h e n N C Y n c 3 U F J p Y 2 N H Z 0 J O N G E v U H F u T n B W T W 1 n R E F E R U V r a T B U K z N T a z N S c F N B T m p r V F B t b j d I T 2 t w S i 9 6 a H F v N D B s S k p r R 0 x 4 Q W h u d T Z B c 3 F V W F J J T G h R O G V t d U R J V 2 5 E d 2 V a V 3 F K U 0 9 N Z 2 p P Q m h X O T N 6 T E 5 B U m t n R W l Q W j d x U l V J c H Z z Z V Z L Z W R h V 3 F C R T J I T 3 J N M l B k a F p V V n Z 1 Y W x m c z Z Q c W g 3 N F p 6 d z B O N E Y 5 b m x H S l d O b 2 N R N k F u V G 9 s Q U t J U U R D L 0 h R R S 9 P Z k l p b k t u V S s 2 d V d J S 2 d s c G F m Z D N o a U l F N m t C U j Z T d D B j M 0 w 3 M 0 t C R m t y Z z Z V V n M y c 1 d 5 O T l q a 0 g 2 T D c z b V B U e S t s c 0 p v b j F G c D J k N 0 J 1 V W F r c 3 R Z e W Z q T j F u c m V q U l R L N k R m S m 5 V T 2 Z N U l h F O G N D U U F a Q W x K U k x o W k F 3 d W w 4 U U N 3 a F h m O X l 0 Y 3 V t Q S 9 C V z h W Y 2 Z u d S t 3 R l k 3 M k l F R H N p S X g 4 c E J t Z E c x U j E x d 0 l P b 2 l z S n R l a E t R a H h m U 2 N q S U Z s M U p p R j N W U F Q z U 2 l B d k R 4 S 1 h T c l J V U m N s V T V 6 Z 1 h z R F F u K 3 V 3 W k J Q S 1 l T Z W F 4 M U s v T G h 6 R T N B T H g 5 a z R k R k Z a b U x 3 U X F R a 3 N y Z H g y T U N B b m l E S T I 2 W X h D Y W 9 V d l J Q S j E 4 W V o 2 Z E l a T 0 F a a j R I a n Y 3 N T h m M 0 g z d z Q 3 T 1 B E K z d l M z k v Z U R 1 a D g z a k U 3 e G V F Y 3 p R Q m J 0 a 0 1 s Z k x 5 T z R C d F F m Q U 5 N L 3 h I N l Q z c 0 p R T G x R M k Y w e G 5 y b l h s c 0 d 6 V U F E M y 9 o S 0 l M V n Y v V 0 N L Y V J C Q 3 R 4 Z 2 x O N G 9 S V 0 R 3 V T B 5 U X R v a F B R c 1 B Q d X h m R T N v O F p m W H l E a V R 6 M F Q z Z W 5 U T j U 4 U D R 2 U H Z v d m Q x S H o 1 S j h Y c l J 1 Z G 9 4 Z T V a U l d F N V J H T W l X e m x q U E l C d U J v Z z J 6 b T J p V V l M c X B l R T N 3 c U J B O W V Z a X k w Y m R w L 3 V t c 0 N n Q U 9 p e H A 2 N 1 d m T E 9 D Q z h R Y U t M N G p 5 Q 1 N u S z Z h d 0 x 4 R 1 F C d k Y x S E J 4 b 0 l k b l R J d X R F N S 9 F U k F l S 1 I 5 c 2 d i R z R O a V d C T 2 0 w R T l Y d k 1 j Y 0 x 4 N W p u S E F m W W 4 3 M l h E e j R Y R H I 2 Z k R o R D h O M 0 h 4 U m V x e G p G N k x K O U x C R E x u S z h F W W t Y V m c v e T d N U k Z a d G 4 0 b H l 4 c k d R e X l a S G 1 K Q k 1 J d E J 4 L 2 l z R 0 p s N E l Y R W t o Q X R O S E h z c D J h b H Z s Z E R 4 a X B E Q m N Z e V F N W T d i b D Q 5 W m d Y M l J M Q W t t a V F E d z g z a V B j N F N j W E h G Z U 1 W N F p V c j k 3 W i 9 p b i t 5 W E N Y e G d Q Z n d F N n d o a 0 l B a U l l V l p p c 3 d 2 c m N j M H V n c 1 d 6 O T R 4 a T l x a E d 5 d 2 h o W j F U a F k 0 Y U Z n e G J u Q m 1 v V l Z M e n U r e H V y W V d E M E V x b 0 l F e F J x c W Z I U C 9 I N y 9 a K y 8 2 U j F h c V V x Y 3 F S T X J V Y 1 V X d W V I a F Z Q U 1 U 2 Z X N 0 V E h E S 0 I 2 Y X g 1 c W 9 J N z c 3 Q T l n R m x F S n J v b W F T V l R m S V J u N T l y N 2 J x a F N z N m h H Q 2 x X Y 2 N s N W d G R U Z T d j B U b 0 Z 0 R 2 8 1 M G F v c V V 2 S T F U c 2 o 1 d l h V b 0 5 W d k h a S 3 V p e G U w Y k M x Z F Z V V z V l R G R m U U h N R E I 1 N S 9 z L y s 3 Z m x a S l Z Q M E t 5 c X R I Y 2 x j S m 9 G Z G F 2 M l R w N X R r S T V K M X R 4 N W p T Q X R 6 N m 9 K d X V Z W k l X W l h J W D F O R U E y V j k 4 Z T N u N V d K V T l o c 2 I 4 S F Z p M V B j Y W t w Q U V I d G 1 x V l R Z R 2 5 l T 0 Z W T D V O d E d h U m 9 z e n F w N U 9 p W l B D W X B i T 0 J h c E N w Y z Y x R V R s b T V m Y 2 R L M F N V Q 1 V K c U I 1 b G t L c V Z U S l l W M X E v Q k 9 u b X d v c n h C N m 1 G S k F N S E N 0 a H F z Z F J y Q X l V M E R T S 0 F W S F d X O F d x Y 0 J u R 1 M w S 2 p s V F d L R 0 9 F N H Z F b E h D T 2 Z O Y m 5 q V E N V c H J F M j k 2 Z V V 3 d 3 F W e E d K Z D l o M k U w R m l H V m V H Y U 1 U a j J t Z 1 Q r c W I w S j V M R 1 M 2 Z V d 4 R G p j L 0 h Y N z V o K 0 c 5 R C 9 l L 3 Z F T n A 2 N j g v d U d L W k 4 2 c E p h R V h 1 Z T Z 5 a l c 1 a k x Y Y k V F Y 2 N V Q 3 V F d V h X V G R R c 2 4 0 b F N h M l J i e W V k a k R S W F J I S m l H T V c v N X B v Y n d n b 0 V O W U l M T G d x T F A w e E V B Y X d D N G F L d 2 5 6 V 0 E 5 e D l 2 R F I 5 O D Z L N 1 R 0 Z n Z 1 Z X J E Z H Y z N j d l L y t i N G R j Z k R U Z S 9 I Z D U 1 a j I 3 c 1 B Q b T Z K S T Z E U l Z 3 d W t E M D Z I L 1 d m V F d B Z V d v T E 5 v d W 8 x b V k r R 3 p C a m 5 K Y k 9 D c F Z o b U Y z Q m Z t d m x y L 0 d I d 2 J i d G t o S 3 l p e U x Q S 3 B Q Q U 1 V e j d L Z W Z 6 e D N M a H E 5 S H Z l e D d t U i s x Z H E r T j d a M X E 4 M 0 J v N 3 Z 3 d W 1 m e m R N b F R Z c 3 R 2 Z 0 1 3 U E N X a 3 F w S 0 t S W X Z 2 R H Z z Y V l R Y k h a U W p U U D V o W E d 1 V 3 B p M 2 t u Z y 9 L Z E o w O T N u d D d a Z W Z K S G w r W j d I L y 9 X Y 3 N 6 T y 9 2 T 0 g r N S 9 k R z k 1 N 0 9 0 e j g 1 N C 9 Q N 3 U x c 1 A 5 L z c 0 S 3 V C M D N y e H h Z N 1 J v d 1 d k N j V j T j J p N T l 0 d G g z T U h 6 M 0 F j U C t P M S s 1 S W 9 a L 3 Z 1 Z U 9 D R H R Q Y n U 4 K y t 0 L 0 I 3 W S 8 z b j k 4 T k p r V j J 0 a i t o b H h 4 K z h K Z 2 Z 2 Y n Y v K 0 E 0 V n Q v L z h i L 1 R N M 2 M z M 2 Q 3 Y i t 0 Z i 9 1 O X U 3 R D c 0 Z G Z i R k 5 W d U F K M z R t S z N 2 a G c r K 0 w y b j R l Y W Q 0 Y l B i d T M 5 a F l x d j k 3 b D d G U X d a S F I 1 b E J R e W d B W U Z D R y t p V 3 I v N n d H a m R s R n F z M l p Y L 3 d m V U V z R E J C U U F B Q U F J Q U M x N k Q x b G p I R F F i W k F J Q U F P a 0 t B Q U F W Q U F B Q W N t V n N j e T l 3 W V d k b F g y W n Z j b T F o Z E h N d W V H M X N y W m J i a n R N d 0 V J Y n Z r W G d I e T N z T k 9 k d U 8 1 T E J p Q z V W V 1 F t S z F M W W Z i c V B X M j B l W l F k Y k 9 J Y 3 M 4 R G N M M 3 Z B Q S t B N E c y U T J M Z k F 6 d G t o V T l L b H p r M H k 4 d m Z Q a k 1 l Z W 1 K O S t U R 0 w w U V d 4 d m 9 p d 0 5 z U F h V e E V p a 2 k y d 1 p w Y X N B d j V s U G 5 6 Q j g r d X p 4 S X o 3 T n R r b V l 5 e m N r Q j U 5 a 2 N i Y T l x Y j V h Q 3 p w L 0 g y Q 2 J l Q m k 5 R G Z E S m x S e W 1 I T m d B S m p L c m 5 h Z 0 d P S k Z T a k 9 a c m t Z a k N K c 0 1 j e V h s R T U r e W F N O D I 5 Z 1 h u K 1 g 5 d z h T d k 1 B T z d X Q V k 2 b 0 h v M H R 4 S m I v M 2 F W R U w w Q 0 s x b H V 1 c F o 0 d 1 c 2 K 1 h U a E 9 N S j V 1 N W J Q M C 9 u M 0 l a Y i t N c 0 9 4 d z J 0 c 0 h 3 Y X h m R T B 5 Y l Z D S z F 1 M V N x b 3 F 1 N D B J O E N 5 T G 9 5 V k d C W H o r b 2 x 4 N F l 4 Z 2 l C S V R r d m d F Z 2 F v T 1 F Y R j R J Z 2 o x U j J C T 0 R J U X B C R E E 2 U G d l R X h l U F V Z N l Z T a 1 Z 3 U C t L a 3 B G d n l i S 1 Z x c j Z j a y s r R T l G c W 5 S Z W 5 S T U Z s O E x Z Z V I w c 3 d w e V h z Y 1 F U V G l N d n N O a T N i a G R 2 R k d Z U l R 2 O F d k Y 1 l T c k p k V T Z s T G l h T l F r M 0 F T N n N v K 0 l u T G h E L 2 d O e k x k S 2 5 V d k 9 K d E Z u M F N l c F l l Q l o z U W 9 6 a 2 h C S E x p U V p V W W N I S V I 1 c m 5 Z e W g 3 d i 8 w Z F c x T k Z x Z D N B b H V O S G J 2 b n l 5 R H J m O T d h e H M x U 3 B L M 1 R J K 0 d m V T B U S 0 o 0 S j g 5 T G x N e H U w M T Z 6 Y X h G L 0 F Q b j E 4 K 3 Z 2 S D k v d T d 6 N 2 Z m L z h D Z 2 I 1 V m c 1 W U p r S 2 p x b n l k V i s 0 Z E N N Q T l X U W 1 m W H R X W H d u O V p v V T A x N 2 x 1 O W l V W j c w b z N w a H p T S m E 5 b m d 2 L z l C M E c w M z M 0 T W l o b W p r U D B k d 2 Z w M j g z b X V S b 3 V i Z F Z Z d y 9 X b E g 5 b i 9 i R H d z e m h i W F B k U F Q y R 3 N O c U p N N V h r Y 3 J W S j F 2 Z z F n R X B O d F l M W l I 1 M U x 0 S 2 J N a E x K Q W d i S m l B Z l J B T D h P R j B l M E 0 v S F g 0 U n J z V H J U U z Z 2 c G w x Z F p V V 3 F z e m p G T G M 3 c V h K a T R v U 0 h 5 N z F s Z l c v O E F V R X N E Q k J R Q U F B Q U l B Q z E 2 R D F r a z h O d j R P Z 0 F B Q U R v Q U F B Q V N B Q U F B Y 2 1 W c 2 N 5 O X d Z V 2 R s W D N K b G J I T X V l R z F z c z d H d n l N M V J L R X N 0 S 3 M 3 T X o 3 T l Z N d F F 6 V U Z K S X p V d k 9 U O G 5 N U z d k V k t p M U o w N 1 Z R c 3 J m a j V i S U p T c z F K T E F H c U t j N 0 l M Q 2 p X Q j R v Q U F G Q k x B d 1 F V Q U F B Q U N B Q X R l Z z l a S z E 2 W G h 5 Y 0 V B Q U R Z T 3 d B Q U N R Q U F B S F J v W l c x b E x u a H R i T z F i M j I 3 V E 1 C a S t S K 0 l k c k h B R E Z 5 T k p r N T Z r R k x T V l Z a c T B v Y k Z P Y 0 8 w a 1 R t c 3 R q Y X N r W l J 2 M 1 B B R F g z Q 0 p 4 Q n c r Q T R H M l E 0 Q z J 3 b l Z N U G N R b U Q w Y X g x c j l M Z i 8 v b i 8 v T n Z P d 1 h w N k 5 m S E J h e F J H b U F R O V J Y K 3 N L U U F G R G 5 G e E 1 P b 3 B z O W p i N n l o U G 4 5 e S 9 a N T J Q M F F S R j l B c l F Y L 0 l Q b k V F Y z J P U 3 l w M U N o N T N D Q 2 V z c W h H O E p M Q l J 4 N k h u S m l U a j k 2 M W x O T V R V a 0 Z D K 0 U r O F V t W V N 1 M E h J K 1 F u c k 1 Z O E o r Z m 1 q R U 9 I R z l 4 M 0 h C V E V 6 W j d 5 b 0 d X M 1 R i d X R w S l F H c F R T Z H J 1 d D V H V V h Y S 0 1 s M G 5 i Y n R a S 1 F P c F d n Y T l K c G 1 S b W t 6 S G h 1 N n J w W l J U R X B C W H F 2 V k 5 E S 0 t R U 2 1 P M D B a M n p 0 T 2 l G S z h E a 1 E 0 e l N w Z F J q R T Z 6 b S 9 Q b 3 p D S F V N Y W x E N m 5 6 b 2 F o S D d T a 2 F T c E M w b W N q V j d u U D h F V G h Q d X B R R S t P Q n p E S 1 J x U W N B S m o 4 R 0 t H b l l z V E d G M z B s R D E 5 V 1 U w d U 1 j Q y t u d 3 F j W D A r c D l T S H h z U 3 R p T D Z v Q 1 h y T E E w N T h D a X R n b 2 t M U 0 Z 3 Q m R r M W N L Z W l P V V l C M m d 0 U j g 3 M U N 1 S F J P R 2 F l R 0 V L T G h V c H F 1 R 3 F J Z n h 0 b U V t c G 1 W W m l M d F p G Y T Z s d 3 g 2 M V R y L z E z Y n h 2 b z B u N U Z a d 0 R v V 1 l 6 V T N B S U 1 H L 1 l z R D J 2 Q m F D a m h E W H M 0 b n d i S G 8 4 T z J B U T V j V l Q 4 Z G x 4 U X V W c 3 V M Y n Z O a l h m R U h Z M V g z Q l l o T H F o Z 3 B a Y W k 0 a F M z M 1 R L S G V y M U l h Q j J s N E R k V m V T a 0 M 2 R U h T M W J D V F Z i T j k y N l F X Q i t E Z W o 4 S G k y b k 1 J N V J H U E F q Z D B P Z U p m O E 1 Y Y 0 x T e T Z t Z E R 0 K 1 Y 1 R m R B Z m g 5 T 0 d T Z W Z Y O V d u N E N h b T F Q Y n Q y Z j l w c l N z Y 2 8 y U 3 R a Y T F Y d V d X d G E x M 3 J D Z 3 Z v c m R W N m Z o d l Z Y Y z k r R 0 x q N 1 l V Z 3 V 3 U k M v U W V 5 Y 3 p v V 2 F 1 N 1 g 2 V z Z y b 1 l Z N 1 Z 4 N k h q b z J v U G V v N k N N U X B 4 T E p y b i 8 v d m 9 n S n A z N H B T N D Z k d E V l U j l y N k 5 2 U 3 l P N 3 d M U V Y 1 V n p r Y m x 3 Q V F x d H g 2 Q U Z q c W 1 u W E h P c G p a O W g x Z G s r c U N z a z N j M 3 F n Z H l 2 a j R q Z 0 p B d H B s c 1 h B S k F x S E x y Q V d D c G E 5 W V N h M G h w S k p R d n V k W G l K Y m N s e E F D Y W Z K Z H F i N 2 R r O T Z q Z i 9 t S F R a M X F K b G x x a F p S T n J q W V N B a E V E O U l F R E h 4 S n N L N n h 4 Z H h k e j N x R X h 0 U G l w e T Y y W l Z 0 O V I x a X Y v Z W F y N 3 B N e X B z K 3 F R e m 0 z T G 0 5 c 0 d o O G Q r R 0 1 s M z c r b k t O Q j l D N X F Q a H F z O W o 1 d V p I b F B z S U 5 q R U s y T 3 d N S E Y 2 T U J q a z h J N j R p Y U F y S 0 x r a y t G V n B w V j h x M F F z N U o r S 2 Z U O T I 2 Y 2 Z Y e i 8 v Z l A v M j U 1 Z D M 0 T 0 g z R H g 4 Z k N U O G J H c E F n V H I 2 a 0 9 v N U t 1 M m Z C Q V B n b G Z 5 N m 5 k e F F 3 O E 9 H S U 4 z V k d Y c l Z i b n F W e W J l W S 8 x Y V p s M n J U N m F X d n N U S 1 E z M E V Z M 0 9 3 S T B w c 2 h u R U Y v Q l B W L 2 R L M z B p M X l k Q n B y N H N E a m J N Z H d O Z 0 d G L z d p R D E y c H Y y R G J n a 0 R G R V h M Y z F F c 3 B l d T N J M m F w W X Y r V G J h d z R 0 S E 1 5 e G M 2 O H B R R 0 9 4 a X h I e k N p Z U p N U l N Q e G N s Y y s 0 S 3 p P V V A 3 U 3 Z 4 b k N F Z n h w Z 0 U w U m h Q Y z l 2 T T E x T V l q e G t J a E d r O V l M M F V o d G V a V k V N V F B X a V l U U 2 J 6 Z k 0 z e V R h a l Z o N z V Q W m 5 I R 1 o y a m x y N D F h Q T U 5 U W w r a 1 J 1 M G h W N V J 5 b n Z p d 1 h h U l V B N V Z W T 0 p 3 Y 2 Z U T W t w a W Y 1 T H I 5 a k s 4 d 3 R R U 3 d N R U Z B Q U F B Q W d B T F h v U F d Y S H J L U E 9 m S k F B Q X N 5 U U F B Q T B B Q U F C M G F I V n R Z b T V o Y V d 3 d W N H N W 5 Y W H B s V U p 4 T n N P N E N 3 V F h v N H B J b E 9 D e n V n Z U R 1 N 3 U 0 R W d y d E R n c n R i Y 0 h k b m N i S V E z R D E 0 Z 0 9 E T 0 J y O T h Q K z Z w V T J l c T N 2 S H B u d T Z h N l g 2 b S t v M V V V W k x H U k N O Q k F 3 Q U F t T E l 5 R W 1 v Q U F C e l d X e j B Z Q m Y 0 d D d 4 R W J s S D h y V U o x b G R G M E J B R n k z L 3 o 2 N E R T d E t M d 0 N B Q 2 l B c j h W b k R L K 2 M w M T k 4 W n p 6 c H J L M 0 F G W k d G O T F l R D F 4 U D U 1 Y 2 p s c F I y a 3 V l a G 4 4 T X l G N n A 3 L 3 N h N G x R Z T B x S j d Q U j R v M z d U W F F S S n Y 5 V l I 0 N z l X R F h s R H J o N k d R b 2 V H c 2 s 3 T 3 d R M 1 F G b 1 B M b m V J Q 0 8 v Y 1 Z y V m t o M 2 x k T G Y 2 U D N k U m 5 V V m 1 L N H F x Z V Q 4 a F l q L 1 I 1 b T I 5 U k V F Y k p C Z n I 4 c G t 4 e E 1 I Y 0 F T V W k 5 L 2 p U c 0 1 h c z V n d T k 3 N V o y V 1 B w d 2 Y r K 1 c x T 0 R 6 d l J i R 0 F 3 d U o w a 1 V N T U d E Z 0 5 q S H p t a U F n Z 2 N S e G 5 V d 0 1 D d 0 N q T m x S R U x p M 0 V r V F F 6 Z F J N V k d y b U 0 5 M j Z 2 R m V j M n d q M E V 2 Z y 8 z b C 9 m W E R l K y 9 v e U 9 6 d j d P e m V p Z 3 R u R H p U R H d U N k k w R 2 d z M F o 3 Z G x 5 U 2 p i Z 2 x F S z J h S E J Q S V p R W V d U U G p s M E J 1 c l Z h V D Z R W E p H Y n E x b 2 Z C Q 2 l Y S F l w S n h V Y k d 6 U W Z D M W J 4 O W t n R l B S M U h T M 0 9 W Y j h W R k k w e U J B R 2 1 B N 3 R F V D F U e m 8 r U H c r S i 9 G d G Z y Z n l U N m E 0 O H h X N 0 N E a m F U U 0 p m Z W p n T G d 0 d D l Y R 0 x j c n V 0 T V k w b l R C R n V K S V Z 4 T C 8 4 Z D N D d D R J Z z Z S d 2 x W T E t E M z V G S m 1 w Z m d 3 S D F D U U V N Z H N q N G 5 w b U p 4 R n h l R X R T W S 9 2 a H p m M T Z p e W 1 1 V E N T c k J G W n c 2 c 2 9 K M l J P M k Z q a G Q 0 T X N O Z F J l T V c w M n p r T W t V d U x H W U N u c H p U Q i t w a V d h b G p E d n Z Q e G h P N T J r M k t v Z U 1 r a G U r Y m 9 k d 1 h O U 0 l 4 W V c 4 a G 1 U Y X R I S 3 R l V 2 h S S X I y Q k k y T F M 3 b 0 J N a 2 d s Z X l q d k 0 w T H U 2 Z l p r M 1 R F b 1 h z N W U 3 d E g r O E 0 3 R T Z Y U z V q Z H l 5 a W 5 K a G Q v N D V x U l N O Q U N S R 1 B h S k x m d m t x e n J 5 U E c x V X F 6 a H l s U 1 B R R D h m a 3 c 2 e X h S a 2 o 0 c 0 p r N G R p N m Z 0 L 1 I x V m N J S W w 4 Z l R I b H Y 0 Y U 9 X c n l z b V J H V U p t Q z Z F R X h q a 2 J 3 M X A 5 M G x R a 3 h u b F R Z c D Y z Z X B 6 b 3 g 5 S y 9 p R j A r V 1 B R c T B x N H U v c C 9 l e D B M S C 9 V b E 9 Y Z W E 0 Y V V q e X A 2 Z U 5 U Y l Y z R G 1 i a D Z H e X A r d H V E K 1 R W M H p U S n d X V H Z G V W d v V U N r a 1 h w W W F o W l B k R 2 w v V W 0 5 V W t M V n J N N U h V Q m c 4 T G F 1 T F R w K 0 h K V F p R M G N r O T d S O G d r Q 0 p x L 3 J j a H J 2 Y z I 2 e X d C W k l F c X U 2 R T c 0 Q 0 V i M k 0 0 U 3 N i Y W 4 y Y 3 l E Y V l N M W F w W V B h b T A x O V J R b m 1 E T 0 V l Z U F j M W p q Q V U 3 d V J 5 O D Z H V X B m N V B G Z n E v a n B u Y k d Q O T g 5 a E h 5 e n h p T G 4 5 N l Z p L 3 Q 1 S E J 6 R C 8 5 a k d I R F N H a G 5 L a 3 o x a D V k c G h 3 Q 0 1 a N G J r S y 8 1 b j g v U 2 9 K N 3 Q 5 K z B U V k J s T 0 I z T X Q 5 a H h C a m h T c m d P R j R n Z l I r U H N 4 S z d h S j l G Q W 1 T c G d E M X V v W j l F M 2 l m S V p J b H h x N H p H W V B 3 U V J K M 1 l v Q 0 J p M F d u a 1 V p L z N v M 3 J K Q U V Y d E l k d l d J M k Z s N 2 J K d X B 2 N z U 3 c m p M V C t p T 3 V G Q j J u U U t x a U F I T 2 F X M U h h c H F F Y T A 1 Q W 9 l d D l P V G 4 y b z F w M U 1 v Z U h q S 1 p J U W N x Q 0 p j d G c z b m d h c E Q x N G h u N z F z O F B h K 3 N U d U M y d U 0 v b X l C Q z V Q a D B S a V B N Z 3 V L M 2 1 U b 1 E 0 e H F L a 3 F N S X l 0 R 0 t V Y V N B T 1 Q x W F V Y c n p j e W Y 4 Y 0 J j c U x Q Y U 5 h N 3 R D R 3 V n a z B s T G U 1 V 2 1 W Y X d 4 e V N r c k 9 D U F d R b E I v e k 1 a Q 0 Z L d H d i e W Y 0 e m p 3 c V h Y M H N Z b 3 M w M U x H a D N p L 1 h h a S 8 2 W X F w Q z F r b n V T M V V J Y z E 3 Y l Z y R j h H a 0 1 i Y V k x c m o z Z X J T W T N i S U d O T n g v M z V y S z A r U V R l Z z h F b G R i T V p O O U 1 n Q V V O Q k Z M d 2 d P d D h 1 a 0 9 H b E 1 V b m V N K 0 9 h d l h 4 b m 9 v M 0 V J M 1 E 4 a k d a Q 2 x m T 2 V H W m 9 O V F F v U D A 3 a D E 5 S G h o R 2 t H T D N Y Q l l C e U d V U 2 R P V 0 Z z b 2 J Y d H p J V U V 0 M l l v c X V L b l Z 5 T m 4 x K 2 x 6 O H J L W U d H O E x u b C t l d k h a W l R K V X F D a k Z l W D A y Q k h V S C 9 j R j h 2 M m V n R n B u N E I r L 3 J 4 U 1 U y K 0 R k W E d D c l Z o d X p Q V n d a c m d I d V M 4 T m Z Z e n N C Z 2 l D c X o 0 d T d z M X F w e X p 0 d G t W T G d 5 a X J O T 2 F Z T F F S U V R N e E Z S b 0 F T M z Z S T V N E W l J J W W N H T H B G b j Z M S 1 B t c E N U Q U R t a z V N a 2 p s S H J p Z V F t O F Z X N m 1 O Y 0 t Z Y k 5 z S 2 x N d k p W V k J L b E p 2 d m p u c z N l O X h N a W h M T S 9 J O W J Y R S 9 Y a l M w M 2 c 4 Z j J 4 N z g x b n R i N D d S M 3 B t d W d u R H F w c E t E L 2 V l V H A 2 U W F l R G F a d U t H Z U 1 w c 1 J a Z m Z I V E p T M l d I U 1 d s d m l E b F F J Q 1 l 1 W W d r b 2 w 4 a k N o V 2 d q a n B Z N W c x N F V N d V E w N F h r b U h k a k 1 K U 1 h k Q V V B O G Z O M E o z d X h w a 1 Y r W m x G Z W Z H S G J a T E Z r R T B J U W t U T l Y w N m 0 2 c 0 l n N k 1 M a 1 d p T n I 2 T V p S Z l U 0 U 0 V a V W M y c z F 5 c U F s Y 2 F v S 0 l p a j V w M l l j S G d E e T I z S m 4 0 a F V o Q U p v c H E z e V B k Q z R r M E l m N n A x N G M 5 d X Z S S k Z Y U 2 p K R 0 F L R 0 5 S b X J k T 2 Y w N E 1 j d j F o Z E V J R z h a K 3 h B e j d G Z l V D R G x u S F F p W U l t Y n p O Q 3 F V Z G d M V j J m d U l n W j h t T G 9 B Z n d H N G t K a l l Z S n V B Q l o v W T l B T m x 4 e W F z U U t U N G Z w c l B D N 2 k 5 V E t R Q n d r U z l y R k V Y Z G 9 2 Q W N M S z J F S X p E d X p F N H F 0 L 1 Z 1 M k V J a n Z L Z G E z Z n J V Q l R B S H R C Y j U y W X p s c G 9 C M k 0 5 V 1 R 1 N 3 g r R n d t S D c x d U Z B c m 5 X O T d Q W F F h R W V P Q n N w N G t x Z k Y w e H N Y L 2 g w V 3 p E U 1 B y a T k 2 T X h I a G h Y d F h M V i t o b 1 Y r Q 1 N X a V V W e D I 5 U H d X a n Z K T m Y r N T E z Y 0 8 z Q 2 9 j b X A v V D J h R k F 5 K 3 F U a U N u Z m g y S X M x S E k y Z 3 h N O F N S M H U 5 T 3 l m U k t F O X d J a G t 0 b E F G b 3 J r e W 4 3 R m p T R l l Q S k x R V E Q v U m k r W l p 0 W D N a O W k x c D d o S y s 5 R k Z N U k 5 D N U R H Y X J M N l F N N n R N a k M y e T U w S 2 5 5 S G 5 S Y V R B Z l J L e W J V V G Z J W k h C K 2 F 6 a D l K T k x T Z 2 p S U E p P N T N 5 a F B W O G 1 a N i 9 x d j R L c n l y U X V 3 c U R j Z V U r V E h 1 Z l Z G N k Z o M z B m M 1 B N e X h Q c n p O O G V i d E Z Z N V Z X d V F u S H M v b 0 x H W T F J U W Y x Q m U z b S t C e i t F R F Z U c 3 V w T j B 2 N 0 J 1 a X N q T l F S V G N s N k d J M X Q r c W V K N T h 2 R i t M Y W p 1 Y m t S U X h y K 1 V O Y 1 Y r a z F u Z W Y 0 L 1 J 2 Z l V E c m J J a S 9 L b U M 0 V G k 3 b H l n Z W p j Z n Z O U U h J S 2 1 u U D V I T n J U M n J T d T F 2 M G Z G e m h v a D B I T W V F M F Z q e m d R O X p l V E Z u T G U v d X Z T e l R n W G F z b l l C N j V t b 2 Z V Q 3 V w U F R 2 Z l N O V 1 B N M 2 h o a k s 3 U W N u S 0 F H N k 5 x Y X k z R z l 1 c m M 0 M j d R b n l m Q 0 5 i U 0 N 1 Q 2 x l W F k r N T N 2 Z H F 4 U 2 h C O W R H S U d X M k 0 0 a E h 3 Q W E 4 e T V P N X o v W D d p a 0 F I b 0 F M W m Z W S V h t Q U J P N 3 d v S 0 p z d m l k L 3 R q e T R n N 3 h r M 0 5 o O D F L Z 3 p s V 2 E y W H R L W U Q w N 2 N L d V h l K 0 h L V n V N W W U 0 M C 9 Y Q X k w d X c 2 M H V J Z 0 5 o R G F m T W Z v c D d S S D l y d E o 4 b l N R R m Z j T m I v T 3 V R W E d v c 2 N O d U p F N T Z u Q V M w c S t h N k N N V n l 3 Z 3 h T N E l q M m I r Z m 9 w a E 9 P Z 3 V M T 2 d h U H B k S n h l b n N V a z R x Y k F D a l V O K 2 c x Z W J j M C t Q T m N r c m N 5 W V Q z W E x J Z k Z P S T N N Z F h V N 2 Y y V H Y 4 O V F m Y V B P K 0 d M d X V w V 0 p h S l d h T z B 2 c 0 t j R 2 J 2 a 3 V h W U R L T l N 1 W D R 0 Z z F G R 1 d n V E E r e l k 2 e l l Z K 0 F x Z T R 4 S k d h d E o r N l B x T 0 h X e H c 4 Z T Z L T n p O a z U y U y t H L 1 V I M X J U R G J x W E J C a G J W c j B B R U l s S n l X R 2 N K S n Z y W j F t c z h a d X M r S W x 1 O X V X c n d x c X V x O U Q y Q W 8 v L 2 l x Z n h 1 K 2 1 a d X J V V m Z s O U R z N 2 h 4 T W p 5 W U 5 M M m R 0 R 3 l G Z l d a M G Q w M V h 4 Q 2 N P S k Y z T l N z Q V Z n N T d S Z k 1 V M z Q z a W t z b X d B R G l X e U R r S y 9 I U z l L O W l y W H F I b 0 4 y Q V I 1 a U 4 3 R k N n N W 9 5 Z E l j a U 1 u e j l Q a G d o W l U x e G J x S U 9 z O U o 5 O W N X Z k l p c W k w K z J R Y 1 E x K 3 J C W j g x V m 1 Y W E U 5 R m F 2 c j V 1 R j Q x b 3 R t e k F n M G l M T T I z U T J x e T Z 0 b D d U T 3 J M d j M 0 S H N R S j A 5 M m 9 j a U V s Q X d M Z l l i Q i s w T F k x T T g r W m Z 5 W n h a V z Z 3 W k x Z c E d B a 0 9 q O G p X a z V 2 T W l 3 R l l l Z V J H N m p w e F J J O U x W V 1 Z y Z G 1 q T E o z e W 8 z M T g 5 W G N J O G d E Z l R z R k Z H Y U 1 4 b G d U Z G F J d z l R U C 9 U Y 1 N J e T h N O E x G M F V 0 M D N h d X V F e l o 2 Q 3 h 5 b G V H W D Q z N z Z K W G t s Y X p G c D d o M F Z T a U 9 q a E s z Z H Y x V T l K W F N X R H h J Q z F q W U d y S T U r R U c 5 N 0 9 v M F Z M T C 9 T c E F H a k w y S 3 h j V 0 N L R z Y 0 a H c w R 3 d w M U h P M F h L Y T U 1 Z l l G T j U z W U t j S F h p Z V Z X O U h k V V N K R 0 V Y S m h i M V l F d T J J S W g 0 U D V i N W s z e j Z i d H l O Q k V i R 2 V H V E x E M 1 N x e W V S Z i 8 r a S t l d D N P e H k 3 U n R C R S t k b 3 Q 4 S F d 5 V W N v M E N x O X d S Y U k y Q V p o a U 1 H W D d D c l J Z d W F 6 a G 9 H a 3 F V M n h u O E 1 F N F Q x T 0 1 u T z J 1 b 3 p C e D B 0 K 0 F m V C 8 x U F Z t S k x k Q W w w S j h 4 a G l G O U s v N H p M R W l T N k 1 V K 1 o v b j R t S m l v c U t V N U F C V 1 N n N U o v e n h B Y z h t d W 5 Q d z l T T m Z t S 2 d X Y T A 1 M 2 J O U E h 3 N 0 9 U U D B x O X J H R 3 V q e D R O d n J 3 Y z d D N T d 3 Z V d L c V N C O E R y e U N 1 b n Y r b G o 1 R j Z C W k o 1 S k J M c V p E Y 0 E x T m Q v Y j M w O G Z B Q j V V Y V J 6 R 0 h v W W F R U m p G N U 5 r M E N K a m d Z Z l Y r b D h z c 2 5 I M 2 Q w c V l p O T N O b F J U c z F m V m d R Z U V T b n F Y V V Z q c H N z K 1 l 5 a 2 N n N 2 c 3 M W E z Z E l Y M l Q 5 N W V V V G p v T G 9 q a T g 2 O T U y a G N i a W p w M U p P d 0 U y b S 9 i Y 2 l D U j B x R H h j T z R X a l M x d l h y d E 5 t M U V V Y 0 h w O X R m R m F t S X g 5 K z E 1 N V V 1 c l E 3 Z F R n c V Z s Y m h o S V o w b m l i Y 2 1 K M 3 F Q c m 0 5 W V Z r R U 1 C W V F L Q 3 R 2 N m x Q M F J p M 3 c y d E h O d T l 6 Y W 9 0 N S 9 T V G h N d 3 E 1 d 2 F G Q 0 N 6 R 0 Z J d V J 3 V 2 8 x Z F p y Z E l Y M G Z Y R z Y 5 Z m 1 z b V J 0 M H R C Z k N H a n p O d V N U Q 2 8 1 d m s r T z d T S z R j N m t F c S 9 M Z 0 V V Q n N o b U x 2 R E 5 j Y U V I O F d 1 e V R C T k 9 K N F p p O H c 3 V m Q z U 0 5 D a z U 4 V H J 3 T T R O Z H N z V G l G d m V a d U x B T U I 2 V X N F N G h 0 d G V l T G Z P R G k 2 N W h i O W J C M m l 0 Q X l y U n p r K 3 Z 5 d F B o N 1 R V a G J 3 a D Y 0 N W x S M z U x Q 2 x Q W j Z v a 3 k r b V p F K 0 F Z Y k h v Q 2 F x c H Z o V X F M b G F h c k 5 p V k l 1 T U 1 x c 1 N a R U V H Q 3 V G M E t u a z Z z b z F 2 U 3 J u N m p w L 3 R 1 a V h 0 Y U 8 0 K 2 N l Z F p m O T Y y S U U x b l R r c 1 F U T j l y Z X d i d n V M Y 2 J B b F R n O D Z Q O S t u Y W l C U G 4 w Z z N 2 N T h R N n p a c E t t c 1 N Z a F h O M X N M b D V r Q T F x V 2 5 O R 2 N o M W 5 z b G V k M j F v W n N 3 a C 9 l d W d p T T V V Z U 4 r d 0 h N W j E w U D F D T j R q T m J Z Q z l q N 2 8 5 b m N 2 c k N 6 b U t I Z D J F Y n Z 1 Z U x O Z n J S V V Z k N G 5 6 b l d 4 d k d 3 b D J P d H Z u c j N m U U Z U K 2 w z M F Q r W U t P b l h z c F V V V H N Y M T Y r Y m Q 3 R G R X d 0 N p W T l Y Z T V t Q j V Z b T h h Y X h H Y j k w b i 9 1 Z j l 3 V W p C T j V x Q j N K d m k y Y z V M Z X N Q R 3 Q y N E t V Q l F 1 S l d 5 S 0 N 5 Z E N J e W V Q b X Z F V n o r R 0 J 2 T j A 4 V k 5 z R 3 l N d G x B b m p V b F B u V U Q w T X R W O X p O Y 2 F B W k F j M n k 2 d U 1 k S m R D Z j F I b z R 2 b 0 h W Q W 9 u c F d C W j R n K 2 N v M W N h U V E 4 R z E 3 W U 5 q S 0 Z u d l p k a n l s V V B F Z 1 k 5 c T R t a 0 9 2 b D V H Y V h 2 e E J z c j c v M 2 1 r R 0 N C R E 1 v d 0 R X W X k 5 Z n U v M k Y y d 3 o 4 R W Z L R i 9 u T 0 U 4 e D Q z b n I 5 T n h m Q m M 4 S j F H S 2 k 4 N j l p N j F 5 W H R P c y t W S z B q Z F V Z b 0 Z P R T d o e H V t a 3 k 4 O T l R T X J 0 V 0 h I a l d M e n R U S z R 1 e F R i d E t 6 W W 1 w c D h 1 c 2 J R R W N H Z W p w Y y 9 i Q j R 3 U k 5 L c 3 R k L 2 J G O E k 4 e E 0 0 Q 2 1 q a l U v Y m x F Y m 1 F V U F 3 e k g x Q m F z e X h x e V N W M j F R M G k 5 e l B q R z E 3 a E 9 5 N V R q c 1 d O V G 1 O W H h I W U 5 p Q z Z U K z d D c G R y N U R R Z k 5 s W V R 5 V 0 M z N E V U Z V d k V k R j N E t l O D h O L 0 x p e W d h K 3 Y z b F h U T k g x e m d m N y t w Y m l 4 M U J W U m N V M 2 l m T z h M K 3 Y 0 T W x o d n B o e W 9 U d m U 3 a j Y y Z W Z z c X B x M G c 0 S k R 6 U U V p Z n k 1 N F J Q Z k t S N S 8 z R X h K e T h u O T V Z a 1 d B S k t s b T l z d 0 V 3 W j Z T V i 9 1 c H p 4 Z 2 9 W Q W 5 H S n F X d m R 0 W W J L c m V Q S 0 d t W X p X Z V J L M k 8 z N 2 x t M n N D c U c 2 c 1 Q x T z Y 2 U E 1 a Y m 1 I c 0 h N e T R x V 3 l Q U E V E T G h 6 N F F T M U p t Q j h S W U Z M V 1 h E b n F p R E N i d T V I T W d o T k x K M n k 5 R 3 Z w c j I x e l J 0 R U t P U U N 4 V 1 h D Q T B v T H h 6 U 2 x x T z l u M 1 J i b C 9 Y d H h p T T V 5 T 3 I w V T F S M j R r T j F Y R 0 F x U T R m d E 5 x R l l K S m Z T V X d k T m J S Q U 9 i M D M 1 U n l j a z d W N j d 3 e D N B V 3 N 1 O F E y Q l Z 6 V U Q 2 S k 9 E b 0 h M c z Z S b 3 g w b H p S M G 4 4 a T J j W U I 5 M n N v Y U p v a F R n d m R I L 0 E w T i 9 v K 0 V q M C 9 z Q U h o d n d y Z 1 Q r Q 2 J m N W N X a z Z Z U 1 U v U E F C W j c 2 T T F Q U T R l a 3 N x Z U t L a z B J b l p 6 Y k p S d T U x Y V l K b 3 B H c E Z n M D J Q Q U 5 X U G V V b X p O N 2 c 5 b V Z 5 S 1 J t V W J p e m x p e G J n O G V h M 0 1 i a n A 1 S 3 d 4 O U I y Z z B v R j V s S k V V c 2 8 0 V S 9 2 Y m 8 z N m s r b U 5 x c m w 5 R G U 4 T m 1 m N U F X M T F S R F l q S F p 0 W m V y S H Y x N G l O N F V F b 2 l x R E p 0 b k p y T y t M U G I r U 2 R C U 3 Z X Q k N 2 Z 0 F G R H p s S G J h d F Z S b E 9 U M j h F W E w r T 1 p 6 b W 4 5 d G F U U F B X R G x l Z E s 5 c z J H L 1 V X c E I r N G 1 X Q j I 4 S G p t V T N 3 S G c r b W Z H U 0 0 0 M S 9 3 O U U z d D F k Z m F X R U J C Q 1 k 2 U l o x a D V J b m p Z b 1 Q r S z Z 2 R X U v e X h W N 2 l 0 c V k y Z V R 4 a X B G b H B E Y n l B U V R a b n g 1 T y s 0 a G N K d 2 x V W j F S c z d l c j B n R n p 2 e n h T R n R p N j M w O G V r e n J 5 e F J t R 3 V 0 T G s z Z G F Q d 2 l 0 e m J B V m N i N X R C e W l N R l d R c y t h N z h V R k d W d n d V a X l 5 K 3 J q U F l m b m p G W k N y M l R i c V J t V W d w S E 5 n R T U w c G t E c 2 5 u Z U 1 D c 2 t U V n h F S E c y V H F i U T h M S E Z P Q m N I O F p G W H V I R G d X V l R H W l Z Z N k t w R j V k c z c x b k Z O S F l Q e G o 2 a H F z L z h h S F p v Y m F s M U 5 2 Y m Y v e D F V c U d t d 0 9 C a G s 5 d 2 s x Q n p w Q 0 k x S n F j Z n d Z T E Z l Q W N Z d W t T a H d F c H c 1 W j F C U l F P b H N O O E N Z b n l X O V p 1 R V l 3 c D d V W E U r a T d F W D N I M G 9 m M 0 t h c 3 J G d W 5 F M 3 J m T D V R Y 0 5 r Y l Z q b k g w U k l o T 3 B r a W J O Z G l U O G J H a G 9 O O F o 3 a F V v b G 9 P R m h w e l p C c D h 6 e D F q Z l F Q S W V i V U x J M 0 k x d G l 2 V 1 M 0 S 3 V l O T E w a W Z N e G 5 W S U t X R X o z c G V 3 R 1 B C V F Z W K 1 d F d H V X Q X o r a U d O a 0 F x Z 0 9 z T k l 3 R F Q v T W p h M 0 E 5 T k g 5 K 0 R F T 1 V B c D d n T l h 4 Q 0 9 x Y l V 3 T S t 4 d E p O R H l 5 K 1 h J V k w 3 Z V l J a F d q c U 0 1 R U 9 n S U t S b E 9 n U W o w U F J P S 0 5 Y V j A 4 K y s r c H Z F R U 1 U a 2 5 D c m I x M H I 5 c j B S Q 0 9 Q c n B U S T l T b H N 4 M C s 5 R V l h S l F h M z d R e m d E b T B E N H N w M 1 d J a 1 N F a G d 4 V 0 4 w V W l I M m E w V E c 2 c T U 0 Q m V Z M G c 5 S j d O R 0 5 6 c 0 8 r a j g z O X l h L 3 J T V 1 U z b m 1 n M k w v c 0 5 Z Z E d F Q k 1 l Z D N 2 M 1 d q a n p o N F J V S F d Z Z U V T b F R 3 d W 9 L c 3 B r Z l l Y Y k V j d X l w V j U x R H d B d z V 1 R G c 3 S W I z Q m Z w U S t u S X d v W F M w R i 9 x Z X p E e F Q w a 3 d h T i t J T z J p N n h s N S t C Y 2 t y R z N P Y m N 1 c l J s d m o 1 a D R T O E l p b 0 p K c V I 4 N T d l a l p M b l l O b F l C c 3 p 0 W E Q y L 2 R Z V W h 6 M l Z j R E V n S T R w W V l B S 0 1 V Z k k y V 0 p 6 U m d t W n Y 1 d 1 d J a 0 w v S F Y 0 Q m 1 a S G p a W k 9 E e j R I T W F q T m E 2 O S t I c l J t M 1 B 4 Q X J w R G p h U 2 V E a U N l d F h M e l J 2 b 1 V Z U 1 J s a T F B O G Z M W D Z O O G x W V F h x M m d Z W i t E W E w v d H l j U G V t N 1 E 0 c V J W O D N Z O F R V T H V x R U h T M 3 R 2 T m 1 M Z n B S Y k h m T 0 V W U 3 h i V E 4 x Y 3 p p Z T d w M m t s V 0 0 0 b j V 3 M G d q Y z c r b m p M S T N C b z F w a z Z G b V Z r Z C 9 D R G Z C V n Z E Z X p h M V p F b W V h a X R G N G 8 x b G E 2 Z z l H d 0 I 0 V F V B Z 0 9 y V F F n W U Y 2 N U J k N m F u K 2 Z O Q 2 M v V z h V N n Z 5 T j l L N V Z W d T Y 3 V D Z M b V l h S 2 R K d 3 E 4 b 2 Z 5 R 0 9 V Q W V H N V F o a k 9 o Q 1 p R b U V N T F R n Y V B a S G p P U 2 N L M z h T c 0 h F Z 2 Z C V X R a M H Z q N 0 V o O W J L Z E h Y M l p H V G 1 m T k F F c V F 1 d X Z 2 c W h P S D g z a j h a Z E 1 G Z 3 l y U T N y d X N o L 3 B X e j A w e D N G W l B y c W 9 t L 1 l r c V g 5 c W J O Y z Q 5 a W J I O T l 5 d 3 V D S G 5 T Y U x C Z E 5 U R 1 h w a i 9 q T F l U S 0 g 2 W T M 4 U n J v U V d P Q W p M e H l a S F E z V F g 2 U T B R d n B E V E J 3 c 2 V i b F J V c 3 E 1 M T Z S Z 0 c 5 d m R V Q V h 4 O W R k V U g r L 1 B a M 3 g w S m h E e i t E U 3 R y R l l z Y V V 1 S j V P N D F q S k N 4 N E 9 x K y 8 w V j Z z d U 9 t U U 9 L M 0 F H Q 2 t x N z B m S U Z K d V F k Z U J F Z l d q U k 9 N Y U l M T 2 t M e U N Z R F V 2 R z Z 5 U l F i U E 1 p b m 5 t T m F T b 1 N L c D l Q T l p N d 1 Z N V C s 2 a k J y M z E 1 S T g r T U J S c U 9 r a z c 5 e k 9 B Z X d 3 S 3 k 3 T l h H Y 1 Z S a m 4 0 M E Z R U 0 R Y b D N m M m 5 J S H h v a U 8 v W j h N M W Q x c U d r T m 1 v O V o v K 0 l h N 2 d Z d D R k N X d 3 e n R i M V B L b D J v S X A 5 a U l W c i t m d V p y d D A y R G p F b W J X R j N 3 Q T l T R H N q Q 0 c x K 1 Y 2 N l p r Y V F y Z U 9 m T X V E Q z R C a U V l d y t u L 0 F W T F V z N D N z V W R T S H o 4 R k J u T T B S U W c v N E 9 M R 1 R Y L z R r S z F 1 c E o 5 e V A z b D h m M E o z c T h p b W 5 6 b k F X Z j h w Q n F O c W t T O W J R S U x 5 c l l p W D Z W T 0 l 3 W k d 6 Q T c z M W x R W k 1 J L 3 B T Z E 5 V Y V g 3 M m Z X b 0 Z O W l d l b m l 5 V X F t b m 9 u b m Q w Y 3 M 4 c 0 k r S m F S d X c 0 O X h O V F Z 3 R 0 R T Q k 9 w b C 9 F U C 9 h U G k w R 0 h F Z U x x U G l U Z W 4 y Z z I x a j g v M X N F d X h X T n p 1 d 0 t 0 S F Y r V j Z o R G o 1 Z n d V S E J x b D h 0 T G x 5 a 2 p P c 0 d n e H R X b 1 k 1 d H B D N k V l U 3 F o d S 8 x d C 9 n b 0 l Z U j V K Q 2 x w T 2 N s a C s 2 e k 1 m a 2 N N S V J x a W 5 n T H F N M z F l d 0 d o M G 5 E R U d U V E p 4 R G t m U W R q T 3 F L M S 9 6 M m F W b G 8 2 S 2 9 a d W x T Q 0 4 5 c W 0 5 b S t w N 0 t O U 3 N K U S 9 1 Y k 9 o d k V J d E N E S l l P Q l h o S m x 4 a j R m Z m l l M 0 Z N b m N y Z 0 J 1 T j k 0 Q V J Z d 3 V h Z k t W R W l T Q V c w V j h i W F Y x b W l l Z l J k M U x K b D U x V k 4 1 Z 3 k z Y V d H U j l W d V o 3 b z J K a n B n b U J i K 3 V O M k t X T 2 l W a i 8 y N z g 1 M X Z J Q T l H L 1 F Y a V Q y S n h Q W W w w K 3 Z a T W 1 S R T l r T V R F e k 5 v a 2 p l U S t C V W 9 j d k R N b W J k Z 1 Z 4 U G w w c 2 F r V m Y r Z U J F a m 0 y Q 0 1 x N W d a d U R H O H R 0 O E R t N i 9 D Q j F Q W H A w N m t I b z F V d W h M S 3 F h O H c 5 d n d w R D M x c D l a U l V J K 0 V W O T B 0 c D N r c z Y 0 O H l T U n N 6 Y V N S c V N t d G N u O U x 3 S H F J T T J o N z R I L 0 1 s O T l G U E s 5 U X d s a 0 p q S j R 1 S V Z x c 3 l R K y 9 Y d j Y y L 1 Q 5 N W x S b j d O Z 2 4 r a W Z 2 d G t J Q m Z L L 0 t r Q z l 0 S F h k O E F O V V N Y V T R r Q z N h d F R E V T J k c 3 B H R m s z a 3 o z a T A x V V R u M G x m T z h B W j N 4 W W R F N X d Z N 1 Z U b D R Y Y k F p e U 1 x d W x h c F M r T 3 F 3 T E N v e H N n U z R 6 R m U x Y n l k a 1 Q z d 2 t H d H V 5 b E p q S 2 I 0 N m U 4 d 0 0 4 a 2 V n a 2 l u a m 5 r e l V z U H l o Z k F I a l N j Y 0 p P d m d h Y T F B R F E w Z G Z y a D d Q V G 5 X T V l W W E N H M D B 6 V 0 8 z T 1 R h M E J 2 Z 1 Z w e U V z N F h H K z B I c D V C U V I 3 T V l 1 M k Z v U z R R e U Z E O E k y T W J u M 2 1 Z S z Z J Q 1 A w c F h G O E 5 j Z y s x Y l E w e j N o R D J o T D N M M X d P a W Q w M j Z q M G t h V C 9 5 M i t m O H l J d D N h V G N Q W k 1 Y c E 1 3 N n F O Z G E y Q j J S O W Z 5 N H d 5 K z h w Z T N Y Z j F r Q T J E a z V 1 b T A r d F V r M 2 U 4 c l B E Q n h p Z m Z a N 2 9 q Z j N I S l d H M T R 0 W k h G N X h s c D Z 4 b D E 2 a U F 3 Z U x n e X J Y M j h v N m Z 4 U l R v M W F F S U t r b E c x d W Z V W m V N L 1 h N Z V d 2 W j c 5 O V R L T z E 5 U k l q Y U d 2 O T V Y M H R 2 Z G p G T 3 V 6 W U R w M V F D d z F l R k M 3 V X V w d y 9 o L 0 g z d H V C a n d L O X J K d 3 R V c T N x c T F 5 V k l K U D Z Q c E 9 v S W R h S X F z V V I y a 1 V a c n U v b z R Q Y m 5 v R l Z h V W h w Q V Z 0 c 0 d K Y y s 1 W i t 0 M E F 0 U W k y b H p I R U x M R j Z T Q X J P S 0 Z z U l V N W U l 2 O H p Z c 0 1 x R G 1 D M l Z q b W Z R b m J L a 1 F z d G x m L 2 9 v M E J m Y k t 5 Y y t t e m x 0 e E h S M H d s K 2 Q v U U 5 M e F d o e n Z 4 U 3 F L Y m Z U N E l H M j h O V y t Y W n p o N m Z j R X M 5 R X c 5 T n Y 2 M j R o d m x s Y n B Y O V h l a T l L d k J F a k l G N T F m Z W l 1 Q l F W Q 1 h h N V l 0 e m J 3 e V A v Q U l 6 O T M x N m F 4 T n V F U U 8 1 V F R V S z c v e k h s N H h Q S E 9 I R m 5 w K 1 d 4 Y m Z H R j R x b m V F U F R B L z l 4 S E V 6 V F N r d H p i c G J M W k 4 5 c z B j Y 2 9 P V z E 0 U D J S S j l 1 d k 9 r O W N Y W U h P U 0 V z Z 1 R 2 e m l i V F c w N U V l d k o 4 U U 9 H N D R v T V R V S 0 p H e V B q Y W I v M 0 p C N W F 4 W U Q r V F h 6 R F E v e G t V M 3 F P V 2 Z q V k t D Q T B z Y 1 J C W j l R a 0 o 5 Q X J t S n B 6 c l F a U E d u b j d N N m Z v L 2 J k M C 9 D U 0 k 2 M T N H U G M w O X V u N k V 2 Y V d x a U d h a F U v M W l 2 M G p O U U h P S 2 N U Z F h 3 O E Z C b F F s R E w 0 b H l H N z d K e X V 4 N G 5 X W F Z Q e m 9 n Z j k 1 S y 9 w a F Q z T F U 0 O G g 3 b D F k b T N D M n B t N k l z a k Q z T j R 5 V T F 1 S n Q v R H p 1 c 2 V M M n J s e E F W M V V U N z R 4 U j k y b V N 2 Z W R D O X p Q N 1 R r L 1 Z C W F I 3 Z j d l Q j U 0 U V J m b 3 N x V G R j M l Z w d l d U d 0 w y V j J U S U 1 Y c G l 2 a D J q Z j V a T G 9 h e V V L Z 1 J h R S 9 H d D N i L 1 N B d k J y V 2 p l R X h Z d i 9 S R D U w V z R l M E t V T k d Z U j d i W l Z 5 a F B 5 L 2 5 l e F R a Z m 5 W V 2 l D a T U 4 b C t h e E J i Q T J l U E N N d U p k d U N y c V J h e H V G a W Z l d D l Y R D h u M U l z U 0 0 4 c 1 k 1 W F l a W E Z k M 0 R l Y m Q 4 R E p m Y W J U M D N Q V D N M R U J r Q U V V L 3 R H e V l S S k F K d U p V W E Z C U k 1 x K 0 V E M y s 1 R D d Z Q j l Y W G V y e i s z U m 1 s T n Y 5 M 1 F J Z m 9 i a 2 p a N 0 l X b 0 d o d W J r N U Z B c H Q w d T U 1 d j Z x c F E 1 a F l N Y z R U K 0 h J U S t G S m w v S H g w Z E l p e F R 5 Z U Z Q T j V u S W d V c 0 5 U T U J m M 2 k 3 c 0 J s W m l Z b U o v O D F n Y m N a M y 9 T L 3 l V d n F S R E l z V W E 4 Z m d 2 e k Y 0 N n A 4 V H Z K d C s 1 O T B 3 d 3 Y v Q 0 x r S j N R Z D B Q U j F Y R D h a U 1 V a R G x N U l F l V S 9 q Y 3 p o c D d y b W p Z T V Z u S 1 N r d E J L e l N v S z d 6 K 0 p E U E V 2 Z i t o R V Z y c T h Y V E 1 i Y 2 h 5 d 3 J 0 M 0 5 4 c X J x Z W g 3 Z V h u V G V R b m x p N k J 6 e D N 0 d m h S R W I r d H d 0 a k 5 Y d H R 2 Y y t P M 3 Q 0 Z H B u V E p H W F h r O W J 2 R D h X e j d 1 c l h l M j V G M G V Y d 0 J U L y 8 y S G 1 O d G 1 k V T V q U E 1 a W G N z M n V l c 3 k x V 0 t W U l o 1 d l l 0 T X R 6 a m p m K 3 B D U W V J S C 9 F e W 5 5 Z T d v Y z V 1 Y m 1 E a z h 6 c X p Y U G l J T E x E M 2 c 0 U E s 3 c k 5 k T F N 1 a X N M Z k N p a k R I e j Z X Z 0 R O T E h x V H V z K 3 h i Z j F 1 e F R y Z i 8 y c U U 3 b U F 5 R j d L W G R u O T B t T 2 w 0 S m Z S d V p X W G x m a 2 F h Y 3 E r a D c 5 Q U x 0 d T d w d E t 4 e j l T W m N p K z F j N l Z P Y T l 5 Q y t 1 K 1 h R Z 3 R m V H Y w d k l l U S t F a X J x L 3 F X Q m p o V 3 F x T F N I K z A 0 U E 5 O c V p u M T h V Q X V q Z W I 2 M m Z H b z R j T X p O d E p w U C t 0 W m F 0 N 2 N 0 Y V Z I b S 9 w Z E p B c 1 l K R k Z m N 2 5 o U T k 0 T G R a a j d V b k R w c V B 5 c z F D c k 0 w e E 9 W Z W 1 H S k t E Z T Z k N G x K Q 2 9 S c V d s T T N Q U E 5 I c H Z s a 2 1 T b m h 5 U F B V b 1 R L b X V l M 2 t G S G Z l U 1 h C Y V E 5 Q z l K V E Z 0 Q W t F Z m k w c 1 Q x O W F K M l B t a 3 E 1 a 2 k 2 W l J G R 0 x i Q V A y c l B 4 R l E y Y V F T Z 0 9 U M U Z 1 S 3 h s a G F O e U Z G U l p X a D h n U E 4 0 Z y 9 5 b z c w R 2 w 1 M E J 6 V n F N Y 0 1 Z N z h Z M 1 d C T m 5 G b k l Y T n V W T m g 0 d k t 2 U n d R e T E y a k 5 l R l R C b D Z 1 Q W 4 4 U n l v d V Y x R W l h W n d X T T l E V 2 F r b U R S d G h C c 0 4 3 K 1 I 4 b H d R M U 5 G a 2 t V e F l o a E 9 a b W l r Q l V k R D c 3 Z G N 2 R E o y T E 5 6 d l h u N l p P Q 0 1 2 T D d R e T B 3 c 0 U 2 Y 3 p C L z R 5 T 2 F 4 R U V t V D Z 3 W k s 4 a H F C S H B Z N U Z S W l Z h R F p o c z d z a D l T M 1 M v Y l l H a k h y U W h w W n h Q c l Z N d D N R T G Z U e m Q r V z Y 2 M H N X S E h q L 0 d 3 K 0 N n S V B O R 3 N l c D F 6 W G p 6 M n Z u Y z k w O G k 5 Z l l E e W R N S T g 5 a S t v N k l z T k x S M l F Q S l Z m V G l j T E N U c 2 l P V E J J S U 5 h R m F v a l A 4 e H p D a n J O a j N C N V p V M E F j V 2 R h W W 9 Q c G p 1 Y m 1 G d m Z u T n R v Z l V V b 3 d n b S t h L 3 N 3 c k R t V T F G R D J Q N V p X O X F s b H Z 6 a j V n S V U x c F R V N 1 h U d z F 3 N m Q 1 W k d O N V Z w R U o 5 a m l N Z T V V a E x y S T l D e k l N b H p E e V N o a k F V c 0 h k M m V k U m J E V D Z H e D F a b l o y T n E 5 O U F T M U o 0 a U Y v d 1 V C W E Y 4 S U o 4 K 0 F G Y U Z X R l d i U n N O R l M z W D g x S U g 3 Y z V W c V E v O V B z Y z g 3 U G 4 v U j F u b 0 5 a b F R E N F Y 5 R G l 4 V V l a Z l p G R z B i N k N a N F U 1 N D h U W W g 5 Z D E 4 R W I 3 V j k x Z 1 l S c F o 2 b i t D d y t i N U 8 w S G 1 y d 1 J W K 3 h L N z I z V m w 3 b T l W O T B S b 1 p n a S t r U E w y e j g w T 1 E r e G l Q N 0 5 h e U p s d W 4 w e E 5 5 Y V J J Q y 9 H e m J l M m 9 K U H p m U k c x a D B M Z X R u L y s 3 N U Z w R 2 t I Q z F W M F k 1 Q l J r d D M 5 K z J U O E x W R z R 3 O F Q w W V U 0 d n Z x Z E 5 a Q 2 p N M k R E b D B h U G l 2 V k Z s a G J M W k h m d W p 2 S E 5 I R G h H O G x z O G t w Z l R Y e X N o b G J 3 a T Q 1 V V Z H b 3 N D U j l V e X Q 1 Q m o y b X I z d U Z V W E V D c m M 5 M m J v b X c 1 U C t h T 2 F S S V Z Z Y 1 M 3 N T Z E Z E Y z Z H h o U D Z F d W t m O E U 0 e H p W b H V M U z B p Y l d K S i 9 O S j l h V 0 l k N k J r N F g 5 S T N s b n R T Y 2 V n V X N 2 Y W Q y R k F Y d m s 2 Z C s z e T R s O D l m V 0 1 1 c n A 3 O G 1 y e l V F U m 5 o S k 9 X M T F 3 a F l k L 1 Z q Y T N 6 R k d u S H c w W k x I V y s x c W p T V F F D R F p 4 c D N 5 d 0 p z W n h 6 W F F 5 S k d 6 e m 5 I T i 9 p Z 1 Q v U 2 c 4 b 2 I y V 0 5 o U G 9 P a W 4 5 d X B M Z W R t M 1 N i W m h w W T B Y e j F k U H R G c 1 N X N m 5 k e n h V S E p E R i 9 l c k d E a m R k d T R k b F Z l T F p a N D h E V 1 Z 5 T W l M Z W d r N U s 2 Y V p i b H l 4 S m Z X d 1 J w O E Y 0 U n h E V k l p a V R h L 0 c 1 Q 3 Z Y d 3 I 2 Y l p m S X B D L y 9 C T F V 5 U z Z i V z Z m S H d i U E R l W E R G V G 1 z N H o z Q 2 J u T T h 3 e k l u Q y 9 Y W m V B a 3 R q M G 5 C b E J S d E R t c z J K N 1 p E b j l X a m 9 j T 0 F O S 1 B i S k 1 L N j c r c z d N a m M z R G h I M X F M O U t E O W 1 k Z V d a R j J U e V M 5 U y t P O S 9 N M z R R L 2 d H K 2 F L V W V z S 0 Q 4 M j d 5 a 2 Z j Q 1 l r Q l k 1 L 0 Y v T H R P K 3 M 4 c m l Y b C 9 P Z H o 5 c n V E d E R Y c X p F R m l m Q k 1 z Y V p o S l d q R j B t T U d H a m p 1 K 1 p F a 2 Z S e W 5 T W T d k U U t T Y l B m c z Q r e i t j Y W c 1 V V I z Q j h E V m 9 E K 2 o 2 b l l y N n J 3 Z T d r L 0 N D Z n N O L 2 4 2 R l p P a S 9 2 c G d x d m Q y V W I 5 d H c r Z l l Y U 0 5 a c m 1 R e V R 6 a D c r R m l R S k p a Q z B L T z Z 2 U H p 2 a 1 d 4 Z F l y W l R 6 M z N U M U N m T z d J a 2 x F d X l N e V h Z e m F O U 3 h 1 b X B B a D l m b F R p U W U z U 3 l O S W Z W S 1 g x O W Z 5 d U 9 C a H Y 0 K 0 d x Z l h q M 0 V 6 Q U 9 D Z D d u L y 9 B b E N H Z U I v W H R O W D Y v d H Y v Z D d t N 2 x P c 3 B z T 0 Y z U G R H V m 5 y b S 9 B N D F l V 2 x v K 2 5 z e n d m R 0 5 j R T A z R U Z w Q 0 p 1 N i t r d j Q r e U 5 B M E h 1 W G 8 r c k V U e V h 2 Y 3 V N N z k 3 T U d u N z d U S j J 5 M z N Y e W J t Z k 8 v W H A 4 V V J l Y W 1 R c X Q z W D g v Z j R 4 S k N x N E g z T U l U S U F R U 2 1 5 Y T h W Y V B 5 V E F 6 R z N 0 e l Z j S 1 d k T G V l Y n c 1 d n F l Z X V a U X k y K 2 N h U V N i d j J L Y 2 0 3 Y k 1 3 T H N a V H B H b T F j W W o 0 V F B 3 Q 3 h n Y z V 5 d k 9 Z c l Q w W n N z d n V D R 0 N 1 Y k h U c 1 l t c j M 1 W n J W Y j d S W V l a V D d P b V F x b H B x Y U N r b V d q b 3 F M S 2 M y a D B C R 0 N E Q 0 p s Z E s 5 V V d I S 0 R r N m l 5 T 0 J G T W h w O W J a c m 1 R R k R 1 c H I v R U t q e G Z H Y n U w c U h N M U J x W D d H V n N l N k p C U W Q v Y l J s R D c y a U N 0 T X M 3 S U J G R j d h R 0 Z J V n Z U Z W 5 Q S F V M T l N r Z 1 h I V E Z P Z 1 U 0 N 1 B N Z U c z R H p Q S m t Z S 0 5 m R m 5 q a 1 h m d k N K R l k w Z m x I U i t R L 2 h r S z N x V 2 F i Z W l I e V Z E V 0 c 5 N 2 x X N m N L W k 1 h R H k z S S t V e G V Z N T Q x a k l H b H B h S C t j T y 9 I Z k 1 s T V U 4 c k V F Y 1 J n c k Y z W l o 5 W m 9 q U z Z p e X l q S k V T N W R 6 a X R J b D N l V i t v S 0 9 y V 0 d s M E Z W T X R z U z g x L 2 x D R X p Y L z d y c j d 1 T 1 h h d X g z b E V 3 d 3 R o c E R F b l M w U H B J Y z R y e E U 3 S z c y T W t 5 e D J D Z E J u U 1 N t U m 5 s b E R 5 S U 1 p b W x p M j Z l Y k F E M 2 5 i c m x o M 0 x D S E c x Y m p Y R V Z r R U I w b T Z 5 R T V I T 1 B l S G c 2 M W J n N k 1 n R E N h Q V R j a k l u V W 9 C T G Z W O U Y x d 2 1 F Q z F u Q U p U N k c 0 Q l R 0 e U d S T 2 s 2 d H R i N T d q b 3 h E d V B K c 1 J 4 Y l o w S X F o V k 9 F M X N P d W x V O E s z b G x D S E V B b W h L e W l H T y 9 y b l Q 4 Q 2 k 2 c 3 Q 3 M m t r M z U y M 2 l L a T Z Q U l V t a V d 0 Q l J 5 M W 9 M b 2 1 B Y 0 p W d k p w O H l W c z d a d D R i a 2 Z B W l Z F U F d Z Z F p X N l d 1 Z W l C b U d O T X d 2 K 0 J k Q k h 2 T U V v c G p U O G 1 T d W 9 y U U R D O H V z Z n c w Q V Z M U z F Q Y 1 B S c k t N Z H h D Z G p O c j U 4 V F R N Y 0 h K R T c 3 c W 9 n c E J F a D M v S 1 F Y M C t L a n J R b 0 x r U C t a d m x q M k t G Z z J J S C 9 l c 2 R t S m p Q U F Z T c 0 h 5 d 2 R Y Y 2 E 3 b X R i R S s 4 N l Z s S T J i R k R H c m 1 r U 0 V M N 2 5 z N U 9 3 c 0 9 6 c 3 V 6 U 0 h x b j c 4 R 3 p r U F F k V k R h b V o 5 d X F W K 0 1 l T k d p Q X F n U D N 6 O F N O e T k v d D Z I T G J R Z X V O c E R B Y 0 F t c j l s b l B L W n h v N E p w W V Z k W D l z c k c v R V F h c l J V R 2 h m d 0 x q b F Q x K 2 F V K 0 h m U G c z S T Z I M S 9 T V E 1 4 a 1 R v a E 1 B L 2 p o Z 0 h i T F A 2 d 0 J U M 3 Q 0 V D Z B c 1 h I a 3 l q W T R t O X l x M U J F c z R k U F p r S k p k W j V Q Y U p O O U t E V X Z K N 1 N 4 T l R w M 3 h C c z E r R W l Y V 2 t u Y X N 3 Y 1 R 0 R T R X W D F 6 c 3 R z d D Z Z K 0 1 1 W j J H Z V d k M X M 2 c m x o N 2 9 5 R n I w c E F n Q S 9 y Q 2 5 V M C t y O X V h T V N G S 3 V 5 L 1 J x Z S t R e D J Q U F l k c k F O O T Z T O F F F M F l m V n R F Q 0 0 x T m M 0 Q n U r Y 3 d D b D V 6 a 1 l j Y m J 1 V l J h K z l u M 2 V y S H J W N 3 J 1 W V h G R j V 5 a 1 V 3 U j N 4 Z F N X b H B V O U Y 3 d m h P Z m g 5 Q z F C L 1 d x N W k 2 b 2 h G b U Z 1 Y j Q 5 Q U V H W T B w Q T I 4 M i s 5 S W l G a U o 4 c E F S O G 4 x K z R 2 c X Z q M 0 t T Z X p F Z T h 0 S E Z K Y n Y v W U p v b F N h b W x w N z J r R H o 2 L z d k T k Z m Y z d P V F I w W l g 1 Y 3 F y Y T h K W F Y 2 d V Z z b j l W Q 3 V N U 2 I w S l F P c E N 3 b D k w T W t 0 V X R P N 3 V X d H V F Z 1 d E M H g 1 Z X B w c m d 0 a W F I d H c y W k Z D e G 1 v S D B S T U l Q T V p G V k p n W V g 4 Q k R P T V g v e D N T O T R V V n d 4 d n R Y e X J 1 O G 5 U V k J T b 0 l X d 0 Z 1 U 2 x W U 1 N x Q l V 6 Q 2 Z s L 1 V F c 0 J B a F F E R k F B Q U F B Z 0 F M W G 9 Q V 1 Z V U G p m Z k d B U U F B U V F R Q U F B d 0 F D U U F B Q U F B Q U F B Q U F B T G F C Q U F B Q U F H U n Z Z M 1 Z 0 W l c 1 M E x u a H R i R l Z V Q l F B S G g 2 d T l a b E J M Q V F J V U F 4 U U F B Q U F J Q U c x d 0 Q x b m J y b m 9 K N k E 4 Q U F E U V N B Q U F J Q U F r Q U F B Q U F B Q U F B Q U F D M m d m Q U J B Q U J 0 Y l M 1 a W E y b D N h V l Z V Q l F B S E w 1 c T l a b E J M Q V F J V U F 4 U U F B Q U F J Q U M x N k Q x a 0 d K b 2 5 H V l F R Q U F D R U l B Q U F Q Q U F r Q U F B Q U F B Q U F B Q U F D M m d m N F J B Q U J 0 Y l h C a F o y V X Z j R 0 Z u W l M 1 a W F X N V Z W Q V V B Q j R l c n Z X W l F T d 0 V D R k F N V U F B Q U F D Q U F 0 Z W c 5 W i 9 r a 1 p k M F l O Q U F E M G d R Q U F E U U F K Q U F B Q U F B Q U F B Q U F B d G 9 H Q U Z n Q U F j R 0 Z u W l M 5 d 1 l X Z G x M b m h 0 Y k Z W V U J R Q U h o N n U 5 W m x C T E F R S V V B e F F B Q U F B S U F D M T Z E M W x q S E R R Y l p B S U F B T 2 t L Q U F B V k F B a 0 F B Q U F B Q U F B Q U F B Q z J n Z k V q Q U F C e V p X e H p M M 0 J o W j J W Z l p t O X l i V 0 Y w Y 3 k 1 N G J X e F Z W Q V V B Q j R l c n Z X W l F T d 0 V D R k F N V U F B Q U F D Q U F 0 Z W c 5 W k p Q R G I r R G 9 B Q U F B N k F B Q U F F Z 0 F K Q U F B Q U F B Q U F B Q U F B d G 9 H S U p n Q U F j b V Z z Y 3 k 5 d 1 l X Z G x Y M 0 p s Y k h N d W V H M X N W V l F G Q U F l S H E 3 M W 1 V R X N C Q W h R R E Z B Q U F B Q W d B T F h v U F d T d G V s N G N u Q k F B Q T J E c 0 F B Q W t B Q 1 F B Q U F B Q U F B Q U F B Q U x h Q j h p W U F B S F J v W l c x b E x u a H R i R l Z V Q l F B S G g 2 d T l a b E J M Q V F J V U F 4 U U F B Q U F J Q U M x N k Q x b H g 2 e W p 6 b n l R Q U F M T W t B Q U F O Q U F r Q U F B Q U F B Q U F B Q U F D M m d V Q X J B Q U I w Y U h W d F l t N W h h V 3 d 1 Y 0 c 1 b l Z W U U Z B Q W V I c T c x b V V F c 0 Z C Z 0 F B Q U F B S U F B Z 0 F K U U l B Q U F w U U F B Q U F B Q T 0 9 I i w K C S J G a W x l T m F t Z S I g O i A i 5 a + 8 5 Z u + M S g y K S 5 l b W 1 4 I g p 9 C g = = " / > < / e x t o b j > < / e x t o b j s > < / s : c u s t o m D a t a > 
</file>

<file path=customXml/item4.xml>��< ? x m l   v e r s i o n = " 1 . 0 "   s t a n d a l o n e = " y e s " ? > < s : c u s t o m D a t a   x m l n s = " h t t p : / / w w w . w p s . c n / o f f i c e D o c u m e n t / 2 0 1 3 / w p s C u s t o m D a t a "   x m l n s : s = " h t t p : / / w w w . w p s . c n / o f f i c e D o c u m e n t / 2 0 1 3 / w p s C u s t o m D a t a " > < e x t o b j s > < e x t o b j   n a m e = " 1 B C C 2 C 2 8 - 8 7 1 D - 4 8 C B - 8 B E 0 - 2 8 6 7 F 7 8 0 3 A D B - 1 " > < e x t o b j d a t a   t y p e = " 1 B C C 2 C 2 8 - 8 7 1 D - 4 8 C B - 8 B E 0 - 2 8 6 7 F 7 8 0 3 A D B "   d a t a = " e w o J I k Z p b G V D b 2 5 0 Z W 5 0 I i A 6 I C J V R X N E Q k J R Q U F B Q U l B S T V 6 R D F s c z Z E M k h 4 Q U V B Q U V F R U F B Q U 1 B Q U F B W k c 5 a m R X M W x i b l F 1 Z U c x c 2 Z a U l J U d U 1 3 R U l i Z m t m W U 9 V Z D d U T 2 1 s V F h F Z 1 h J U 2 9 L R W d 0 S U x m Q n N r b W t 6 M j h T T 1 h B Z W 9 W b H l D Q j E 2 N U F n Z m d P R 2 l s d l F X T 2 F a Z k d i V W 1 p S 0 p u L 2 1 4 b D d a c E x v N E N I U G 5 E d V F N e F M 4 N S 9 v T j R q c k F Z N U V n b i 9 U Y 3 E 5 R 3 h S O T J E b n o 5 M m 9 y N k l 5 e H k 0 Y 3 E 3 L 3 M 2 U k J H N z d y Y U d Y V l J v e G x V R 0 x T Y y 8 v U T d t M U F 3 U S s 5 c E 5 z Z G U r M F l 3 T H N s T W Z G b 2 E 5 Z j N n Z E Z X S j A 0 Z V h S M 2 Y w V W Q w S 1 V V Q l V p S E 1 G a F p q U F N 5 V k 9 H T n p V Z X J j T 2 9 Q Y l h C V k h t R U 9 H S E c 0 d 1 V h b l J D U 0 Y x N U l o b G 1 Y Y m V H b U t Z a X Z 1 Q k Z H V n h 6 b k x Z b 1 B j T E 5 O W k d F T m F G d z F q a E h a e n l C Q j R x d 0 V v N 2 p D V U E v M X B Y M k 9 w c 0 F r N E F K N m x a R n U y M D Y 4 Q m x 4 d F J Z e U x 3 U z c 1 S F h 4 V i s 2 U m V Q N X Q 4 a V J C S 1 l n V 1 R U b n N 6 a W 1 a Z X V V a 0 p Y O D c r b m w 3 L 1 B y K z l 2 T G h s U U k z e U d M V k g x O X E 2 a U F C R z J Q V U 0 4 U E h i K z k 1 N U 8 5 c 0 x V e D V C Y U h n T 3 J M c W d X Y n d L d 2 l D L z F n e F d L R k R t Z D F M b X F 1 R F Z N M F l G e X B p M E x w W X F 6 N j N 3 Z z U 3 Y k 8 1 O G Q 5 Z m 5 t U 2 Y y R m w r Q 3 p u Q 2 V G c H g 5 b T Z R Z j J u M k d D Z 2 0 x W E t i b G 5 h T U h H Z n B G d E U 0 V n V O d D Z r T 3 B Q Z G F m e m t z Z z N P M 1 l 3 Q l Z I d G Z w W l d C M U x H W i t B V 1 h r O W V k U m N y N V B l d l p 3 T 1 V 3 Q l Z V V k Z 6 K 1 R Q U U x 4 O V F T d 0 1 F R k F B Q U F B Z 0 F i W E F Q V 2 R 1 d W V n b m 9 E d 0 F B T k J J Q U F B Z 0 F B Q U J 0 Y l M 1 a W E y b D N h V F d Y a F h i e U R O Z H R j W m N D T G U 0 U m d o T U N J W U Z B Q 0 8 0 b E 9 C U 3 B R Z 3 N 0 V X F I N n Z M M z F 2 O T g 0 N D l 6 Q 0 h I d X Z O Z G V W Q 2 Z a N z d N e D U x c k g 1 d U Y r Z m x D U H Z V U T N p Z D V h e W V j S U h R V z J t V U s z N F l G W E F I M m N i e l B m Y X h l V V J o N k 9 r Q m t m V z B m d T c 4 a W 9 k a 2 F 2 R T B Y O D R G b l N 6 L 2 h H R E U 2 d j R Q a j B m W k k 2 T l F W b H B P e F l t V D A 3 a V R N T E J j W D k r Y 0 p w T 1 Y 1 O X F F d 2 t s Q k N 6 U G x m N W F v K 0 Y 1 W l d P V E 9 G Z l o z a E Z J a G t Q W H l h K 2 9 l Y m p R Z W h 1 Y j B i a V p R b 2 Z T V j d o d 2 h T b U 5 2 b E x r U F Z j W E 9 N R 3 B G V l J j T m V s T 0 x C c 1 V C R S 9 O S X N p N D M 5 M 1 F N S k R s d W x U N 2 g z c l l Y d k R M Q W d u T l k 1 Y 2 9 t M U 9 H a 1 J u a m F w c l Q y M W h L N z V p Z V d r W V Z J a m 1 D Z U x h R U t H c z Z p W X Y w a S 9 I Q k g z M l R G T E F a S j M z Q W F 5 b T Q 2 V 3 A x M T I z S 2 t H R X I 3 T G 1 F W W d W Q W Z r W j h X a V J s c G F k U D F K a S t r e W V C V V V q T C t o c T Z Z N V d O b U Q 4 T 3 p T Z W I y R T B O N X Y 1 V l g y K 3 Z m K z R i d W s 5 b W s 3 V W 0 x Z z l I b U R y Y T V R Q m N y Q l R V b U h 0 L 0 h W d E 5 C S D U 2 R F h h d U x 1 S T F 2 b U R 3 Q i 9 S e D B M V l R C c k x h e U R X b F F l c F V K R D V z T j Q r S 3 J Z Z j F o N k Z p b 1 l E N F U 4 e U F 5 S W F n b E R 6 S U Q 2 V 1 l U a k d 2 W k g z N l k y c C 8 w T U d 6 c G N 4 e n Z 5 N W Z F W l F V U W Z h d l d D U 3 I y R G x H d m M 3 O E J F V W 5 G N 1 B Z c 2 R h S k N m V m E 5 M l J Y c n Z C V j Z r b m J Y N G g 5 Z S 9 F U U x 6 e C t i Q i s 4 Z W p I W l h 6 R n Z N a D g x M H Z F Z k t z d W J h b 2 p T Z 3 F F Q 2 d I M U h V W D J v S n d E R z F Y c j d X V V M x Z k N L e D N p Q k F 5 T G R j d y s 0 T 1 J k N W Z Q K 2 V C V W l l R 0 5 i a C t L e S 9 E R n Z a M 3 Z L R X l O T j J 5 W D Y r Q T B R O U 9 3 b U d m M z Z K M E U 0 V T Z s O D k 4 e m 5 i d m 1 h Q i t U R 2 5 S a W R B U 3 F h T W t a a W I w S 0 5 x e X N K U G Q 4 N y t J d m J V Y z I z S m 9 p Z E 0 2 S m 1 w e H V F R T V E V W J B b z I 3 M W 1 q M 2 t G S D I z U T R F d z h m d D V s V G U 2 Q m 8 z e l B 2 d G 9 W N X N q U G 4 z c 3 l X V 3 l F Q k I 2 d F Q 4 a F J Q R l V t a W l N L 2 R l R E 4 1 V m J i e F c 0 U H M 4 M 1 d k N W N x Y U M 4 b S t q a G x x Y k F V R W h q d C 8 v e H Y r N G 9 m S G d n Q j k 4 R X h t b V l Q d z J j a l J 5 R D J y b 3 J n N U J n T U J N S U p I T 0 h 6 W k d q V G 1 K W l N 6 O D N a c H N D e k 9 s e W V n M U R 6 S W 1 r Y z h 6 R z d T S F p I U E 5 4 N F Z l W m F 2 d l h m Y V U 2 R n Y r U C 8 v T C 8 z Z j h C a j Z G a E 5 u e H g w Y z J k b 2 5 n b j B Z Z U 1 D S z l u V m V y a X N j Z H M 3 Y W l 3 R m l a V H l m N 2 p m T l N 5 Q V l D a S 9 W T i 8 x b 0 F r R n l O Z G p a b i 9 W e k 1 D K 1 U 1 b k 1 D N n l x e V A v c 0 k v a V F o T n Z C O W 4 y Z V R i Q U V v Y U N U e H d 4 U k Y 3 T 3 l X L 2 x E a 3 V H W m 1 l d l h 5 a l k r Z U 4 v T G d B M H h s Z 0 c z O S 9 j c E 5 U Z 1 F w N V E 3 W i 9 P Y j B N a k l o M m t M R k x I V D Z s N m Z 6 T j F V Q 2 s 3 R X V Q K z Z 0 N X Z z R n R M R 2 1 z O G p U S E t a c 1 B E V z N a a E 5 U R k t Z K 3 R p N W 5 6 d W 9 k d X F Z d 0 J F O D g 1 K 3 l a Y m 1 n U n B m V E J v a E x m M 1 l M d U 1 a M F Y 4 Z n V x a z k z S n V K a E 9 4 a m Y r T D B P N l I 0 d z Y w U 2 p O d m 9 K W W J i K 1 h U c 1 R E c m 9 0 K z U 2 S D F 3 a U p T U m x u O V Z O b m p O U U t k N l d t d 1 N m N T d O e G E 2 V m x E e m 5 q W H p v S 2 5 O S j Q 3 Z W R 5 Y W 5 n U E p y c H A v R 2 1 6 Y U 8 5 R V p o c U d R a F o 1 M 0 c 5 W l h S K z J G b 2 x 6 N m h r S F R H e W p W R U p E S U 1 o b H c 2 Z l Z i S z V 1 Q X d P Q n Y v e l p u d 2 R G d l B i K 2 U 1 O H Q 5 M 2 t C a n J I O F d P d F k 5 Y U t C N X B s R j R Y c E R H M H Q r U m E 0 W H F j S F V Z W G R E O G Z X W E E 1 a H N 5 b l c 3 Z 3 Q r T k 9 4 b G N E c U p C d V p s U X h V W D E r V X Z G V G 1 x d E N v V C t z R 3 Q 3 M U 8 2 c T R T U T V m L 3 g v c 1 J k M n p B a z N O c j F 4 a z R p M T Q 1 c W Z n R E p t T 1 B i T F N V c H p m N W F D Q 3 B o R n Z 3 R F p E a 1 o 2 a E Z x R H d B M D R U Z G 9 i W X A x d j I 4 U m F o O E 1 p O F h W a F J Y R j A z T k w x T T F C O D h t M m Z i S T h 0 U U Q 1 T y 9 2 R y 9 N O G l C M m J R N E d I e X c 4 a D k r a k x J Y z h Q S H h Z b G h S R k x n V G N m S V F h Y l d 4 R 3 V R S D A w U k F B Y k 1 G d G l p T G x h U 1 F Q T T N h T k R w c 1 g w S D d J U X p u c G Z 6 V l h 2 M V J P Q T R M a F h R b X I v c T R x U n Z w b U F C T n B Q e T N H U T A z b 0 J V M E h 6 O X J z b 0 Q w U X Z U d z g z U m Z O R X B Q Z T Q x Y V V a K 0 p l Z S 9 T U z F T R 2 h V U W x T a 1 R N a U l a M 2 d y a G V C R 0 J h L 3 Z j d j U w N F l Y W m R h Z W E 3 T X l o V 2 Z s S 1 B 2 V V R C R W 8 y Z E l 5 c G Z Q c 2 F r b 0 d Z R T g r Y 3 Q 2 M l o z e G h 1 U k U 3 d n B s W W t B Z G N E Y T N h Z D Z 2 a F Z J b 0 t h Q T R X Z E 9 3 V U N 4 R 2 9 W N F R 4 M W V S U l d v N k Z S d 3 J u W V Q w e k 9 H T V B S W n F M d 0 p P c D E y T X h 3 N l Z L U 1 F Q Q k V G V U h O Q l o 2 O U 5 0 Z 2 F m d 1 J 4 Y 3 B m V D R z V X A 1 W E p z O E F t R T E w T 1 A y R m h V R T N n N V N U R G d 3 b 3 N v V U x m Y k x q V n d r O T l m W W t 6 a n E r L z J l Z X E 4 Y V p P Z F B h N T U 3 Z G 1 E Z E 9 5 b m x 6 d F d C Z 0 p T M k M r K 1 l W M k k 0 K 2 x N Y n Z G b m 9 h Q m U r M z V I Z F U 1 d k N o S i 9 q O C 9 Z N F J X R F h o T E l r U C t 2 Y T R v e V J H e H J l S G 1 N L 0 V k b 2 x I d k h P M H V H M m Q 1 S k J C S 0 d k V T d h M z h 0 d H B o M E t X U D V C N D c r Y 2 x F S F p F T 3 J Y R G p M L z g 3 V H A 0 a T R L U 2 R t V E V n N D Q y N 0 t a V k p D K y 9 Z O W l F N W 1 o Y 0 1 n K 1 Y 5 M V d R T U d H a k l r Y 3 N t T H V V b W 5 t U 2 V r Q k c 5 d D F w U m 5 V e m p r d X h T Z E p j b k h Q b U 1 x R E Z X M U I 1 e m l L d m 5 q a U x y e m 1 m T j V 3 S l N B S V R u T G p l Z m N v R V F x V 2 Q 2 U 1 d a U V B B O G l W R U l T e n p L M W F s N n Z n e n d C Z D d L W S 8 4 Z D Y r W m 9 a c V p m V W t N Z 2 E 0 U 2 p q Z 1 p C c j k y O F h F W m R Z M l A w T k Z D O X k 2 Q 1 V h U V d k R F F n Z k E 4 W n Z Q W j R N c z V J Z D B v b T B N d l h D V 1 R G d 0 s z V G J I O T V q T k o w b U Z n O X Z T Z n V Y R V J y e E 1 Q N 0 s 3 U G M 5 U k l q d 3 d j O H h F R E 4 3 T V V r N l I w b 2 N G e U 8 2 L 2 5 G O E U z N z Y 5 b E J m b U t N R j J x b V h l b V d R T G R 1 Q X h W a j R 5 Q 2 t H Q 2 p 1 c W x t d D U 2 U z Y 0 c G x V M W c 0 Y 1 d 6 d G V 2 a V Z L U U V 4 N j Z N M U 1 E S 0 p 2 M z N l c 1 R 3 N 3 V a T G p 5 W k x H c H F T a 2 N I Q T R C T G x l V F M x Z T B O W j A r a U t W Z W F v T n h r b 0 t D U 2 p I b i t 2 d F F B e m x L M 1 Z y U k F a U E 5 r W F J 6 M G o 4 d X R E V W x L Q z d N R E g 5 R G R E M U p l Q T h N e E l 2 L 2 t k Z D B Z Y 2 c 5 c k d n Y V Q 3 Z G d K Z m N F S 2 M r L 2 V 2 T j R W R z Z a W D Q r Q j J s N 1 c z M 2 N I R W k 4 L 1 p h d G V 4 c D F F d H l H M H Z z c m 1 D e F g y Q 2 N k b X d H M n E 5 Y 2 V O c 3 g 2 R H h R W n J m S E Z F e E d t W E p 1 e W R P S 2 h T U l N D M F h x V E J l T X h w M E J m N V Q 5 e U x h N G t T a D g 1 d k d G L y 9 q d k I 1 Q m F S M 3 c v S D R C N l p k T z Q z M k x X S k x Y N z N L R 2 k 3 a F R F U H B G Z U d V K 3 U 0 a D E 4 V U c v O G F 3 N U x O a 3 N D e U 5 q T H p I N G o 2 N V l x M k V 4 Q 2 9 U Q 2 4 x b m t Z b m 1 B c W p z L 0 s 4 V G p 1 e W h Q Q U l Y Z 0 x T b m 5 K W U 9 o M V V D Z W p O Z D Z 3 W U V J R 0 h C N 3 F D L z N 4 Z n k 5 N W x N R 1 l p V 0 1 u L 3 l 1 U k t o U 2 N P e T N 5 e X o v L 3 d T N F N J b z l N T 0 R q T H Z r Q 0 t u d G d 6 T l B j K 2 p x S 1 F E S W t 4 R H d Y S 2 9 x U j d w Z k w 5 W G R Q c X R o e E w 0 M V V I N S 9 P e D V X N U t z Y k 5 p a G o z M D N z c 3 F J a U 1 X b 3 U x O T h H M G 9 1 R U F u W n B 1 c D R 3 Z n k z b 0 V u T H F T T m h y U z B P V 3 A r V T M w K 3 F V d l V n Y z h 0 O X U w Z j l 0 M G c 3 W U J I M 0 h F b E d o b E J i a U 9 k U W E 5 Z W R Z a D F j T E V m b G J N N U d m a j Z W U C 9 n M E R K N 1 V v W G F F c 3 V I b z A x V j F 2 T G N 6 b U t l d V F a R E d r U F c z Z G N B a z Z m d 1 V N Z 2 1 X S k o z U k R 6 d E R k d C t S Q l U w a 3 Z i R E F x Y W F 1 N 1 E 3 d U k 2 S E x Q a z d S a F d F R j l E R 2 5 V R 1 F K W m 1 D T T Z s M 2 5 6 b z V X Q X l N V z Z l R m 0 y U F V 4 Q V d o e W x B Y 0 1 q K 1 c 3 c G k w V E N h Y m 5 2 e S s 0 b V c 2 U 1 Y w T n U v T G V Q a k h 2 T j E 2 T H p v a 2 p 3 Z m R O S H N w M U h Z L z N r U z B 4 N k V j d D Q r V E J a c U g 3 c m Z s M W 9 D U D Z P Q 2 J O V E l M S G w x R X F x Q U N n e W R 1 d 1 Z Y R F V S V m N M T l V q O D l X T X E 1 R 3 l 5 d i t F O E Y 1 Y V l v N z c y Q 1 V M Y 2 R 2 S z N H d j N w d E J t N z Z F e m R y d i 8 1 a j V 0 N V c x M 1 h o Z k d E U E c w e l d x b F Z K V j R S Q m h J N k g 5 M 3 p O Y m F y c E F Q a m 0 x V n h Q Y z Y r W D V j R m h v Q 2 t W M G Z i N 0 w 4 M D k w b V F U d S 8 y N k 1 J M H V x N U p S c D Z D b W p v Z E o 0 Y z V m e W V j N U 9 O d 3 B O V n B q a 0 1 P Y 3 V J W U t z Z W 9 6 N m k 3 O E F V W F J M T U N h Y U Y w Z F Z G Z n h Z c S t G S S 9 M d W 0 2 K 0 J J Q m N C S H J I b m l q Q 3 A w V V d t a F R R V W k r R j V m N U x y T l J X a D V H S j Z q T E V X Y 2 E 0 T E U v Z T l L e n d R d T Q y M l d l W l A z T W p K d X R Z R W g 4 S W l K a l h K W G V a M H B i c U Y x T 0 5 p T l J H b T V I R X J 0 N m R 1 U 2 9 B d X B F W X B Z d E x D T G F a T l F F S n R S R 0 d i W U d v a 2 l n d E h Y W E 0 3 a U J y d l U z d C 9 p b W t G K 0 J l S F g v K 2 1 v a V V R M 1 h l N G 5 P e D R L S F J E b G 9 O O G l C d V d 5 M D d u b D N j S z J 5 M F d 0 Q W R M Q m h j N G F L c U Q 3 V 1 J 6 U 3 N N Z l I z c V F 6 T 2 1 r Z E 5 V U V d C R 2 I z Z V g z a E J p d 3 V u S U V q d V d 1 c 2 8 0 T V d T b k t a Q 2 V w e l V 6 S l p 5 L 0 9 i N j U 2 M 1 p m a i t m a 3 Z l N W Z Q a k t a d k x 2 S G l L T z U z K 0 1 j Q 2 d F N j N k U W 8 v N 2 Z 0 Z m 4 y c T B o T G 5 Q O V Z E Y n Z 4 a k p B K z h 4 b T R W b F V W V k l r U j J j c D d T T G 1 O W E 4 z N m E 2 Z m N z R V R u O W p H e W 1 Q c l B 1 R 3 R W Y 2 R B L 0 J Z Z y 9 i W l k w R k 1 3 R T J T R C s 0 Y m x m Z V B X N H B B T 3 J K c m 4 y W U d 5 R T Z X W G h p Q 3 h M a 2 V a c 1 F S U 1 d 3 d j M 3 S G t v a F k 1 O H B j R z d o S 1 p O Z H Y z O F F I O W N L S i s z V l g z M W 9 E V m 4 z Y W 9 a S G 5 i N 1 p 2 S C t L Z V J F S T Z 1 U U M y N 0 U y V 2 N r Y S s w d E M 0 T 2 p 5 O E N T Z W F I b m h J N C t O T n Q v M U 1 u Q U F X Q k h Z N m 9 x M z Y 2 d G t x M W F Y Z 2 1 i M k l N c V B p T k J v U G 9 m R 1 R B Z X d L V k 9 2 N U h 3 S j J R e j Z N R 0 F B c U h m S D U v R W p X d W c 3 U W 5 I S X J n c W p s Y X h s O U t Q W m h i S m o 1 Y W J l T E t 3 S n J N T l B 3 M y t l d H V I W T d O c m t y O S s x R 2 Z x O D k x d l V W d 1 Z G M n U 0 N U o z R n I z S 2 J j K z N s N X F a V 1 R z b k 1 i U T h 4 M F R j T 0 p H S W x Q Q T N y b F I 5 U F Y 2 W W 9 v a 0 F v Q z l C N z J p a F p K T H p y Z T U x e n p 3 Q U x q c W l R T n J H Y m t t N l V K W k l n a W U w V n E y d E 0 v S 2 F y Q i 9 L R G V k b l N y U G w w M W R n S l B 3 O G N M Z 0 1 F N F R 1 c X Z Q N 2 0 3 d W o r a U x R T 3 g w c X J W S z Z D d V N H S H p J V V U x V 0 d E Z m I 3 R G 1 m Y z d F b E x 2 S C 9 5 d k t n Z m V 3 N 1 J R d H d X b V N Y V k E 2 d E w 1 S U V U W m 1 S R k l 5 T T B L O C t s O U Z E b T N Z S W p i a z F v O V p v c W M x O H d E S V J a W H k 3 K 2 I y N n N X Q 0 l R S m F 2 b H p t R D k v d G J I Z C 9 F N F Z L S V R 6 M F d L R F J Q N n p o e j V 2 V W 9 R d V N 5 U F d I M E R L Z W p 5 R X l 1 d 3 B m Q 2 9 i O V B p N 3 J W V V h 5 V V F v M l p S Q U F N N U h M c k 5 3 Q T Q 0 K 0 J t Z 1 R W Q i 9 r V G V B N U Z F V U F k U 0 1 z a E x s S n E v W E p G W V J M c 2 w 4 V F R 6 S C 9 F a U p 6 Y 3 h u Y 0 M v N 0 9 u c X U 4 Z G Z P U l N V Z m J I U l p u K 0 I r R 2 J 1 U X Z 3 S G 5 i W E x j S G N D S H R V Z G x a T W p j a U 9 Q M 0 Z y R H B D N 0 9 y O E 1 k U S t X M D J z M F F j d X F r N 2 5 0 K 1 M 2 a 0 R a M y 8 1 Z j Z v d 3 p x S G Q r c H h M b V F B U k t 4 M D l 4 L 0 V Z e n F v a D l E d z M r a V k x S l V D V 3 V Q M T l F V m J 0 e U 9 Y c W 9 2 N 0 t z Z W 4 v b C 8 r d i 8 z L y 9 t d j c y N z Y v S l Z l Y 1 N l c W R W d n l y R W x D N j k x N k N t Q j Y 3 R z A r b 1 F s a m 9 N b 1 l p T U h U N H Z 2 e V J X Z W V p a U 9 R Z F B U d E 5 u e k t Z O W h v V G p 2 N m I 5 L 1 h u Q W V y L 1 d z S E V j S U d M K 2 R z d X N U b 1 J z U W F q W m F 5 Y n d p W j N 2 V C 9 j Z E V R R D d x U n h u W G 8 r U U g 0 a 0 h O T 3 B s e j g 5 M T Z G e l F u Z H l t U U d C d C s y M j h Z d k p u U E t z U 2 R w R F N 1 N T l L R W h k M V Z J c V V R d F E r U E R a R U F W S W p o V U k 4 d 1 V 3 Y n V 5 M U o r Z E 5 U V 1 N N N H J H M m l 0 b V N K e U 5 B M n J 0 N F h n a n p W R F d Q e G 5 4 S W 1 z Z F h 2 S k k r U l V 4 U U l J S E d M O D g v N T A 0 d 1 p O Z n R n S H A w d n N U Y k M x M 2 F K Z W N U N 3 N 6 Z l p 5 c X J J T k M r a 3 F j M T N U a 2 R Y M E 0 x c F E x T m l G S 2 R S a X V t N G g z V 0 J E b 3 p Q c k o r L 1 p a R T F E d G h O d 0 x E Y 1 F D Y n l T c S t L a 1 h G T z d N U 2 9 O W V J j M j R k O U t o a H J t T F V v c z Z Q U 0 l I N E d L S E 5 u O D l T e C t G W W k 1 U U F G K 0 F K U G 1 m U W 1 j V j I 0 T T V 4 N C t o W n Z V M m Y z V l I x Y 3 h U K 3 c w T U d 4 Z 0 F O T j h j Q z B S Z 0 R K U n d K b 0 t 1 d D k 3 K 1 Z l R l Y z T y t G Q y 9 t W E p m b G 9 y M y 9 N V U p Z d V d w Z 3 Z x S m 1 F O W o 5 N 3 M w T V p 2 T W l Y a k t 5 Y 2 1 u S U 8 3 d U E 2 W D V y Z j V R M 0 R G a 3 J X N V g z a k N z K 2 F O Z V R F Z 0 Z G U l N C d U p 1 a D N s d 1 l D K 0 Q z W n p M N n o v O V p O a E N p V T B u L 3 l T a T N U S T N j U E 8 z Z i 9 a O T h M Q n N D R 3 F D S T F t e X V N W m c x O W U r O V N 5 R l R t Q U J w V z Z S O G U 5 e U 1 0 R 3 F J Y 0 J H Z 1 p L Z z R 5 R 2 R h V m 1 L Z m Z J W F R z Z 2 J W M T Y z Z F Z X R H F 3 T k p w e W t h N n F w M n F C V W w 2 W k 1 B c F Y v R T N T b G V S Q 0 9 K V 2 h p R l F F U W h E c 3 p C W n J l U W l B a k F V Q V A y S W t s S E N S M 2 9 2 K 2 o 5 U V N 3 T U V G Q U F B Q U F n Q W p u T V B X Z n k r Y T M 5 Z 0 J B Q U E z d 2 d B Q U E 4 Q U F B Q n R i W E J o W j J V d m N H R m 5 a U z V p Y V c 2 V m x W O U 1 X M l V V d 0 0 v N W V v R l d T b 0 1 a b V N h c k F 3 M U d n Z U d 5 c m Z L d 2 t E b W h u Z U F V b V N J V D l L R l h l M X N 3 T G N W e W d S V U d s T G J R a T l 1 Q W l T Q l U v Z z B a R H V W d k 1 p T E N O b W V 5 N 0 t u N n F J b T h M Y j B 0 U E V t S U w v U E o 3 O T Z X O G E v R z J v Z W 0 2 Y m 4 z O X p 2 b m Z P Z W V p O E d I b l Q x S U R x Y 2 x 2 c l p 4 W T J s a l p D T D N C S n h 0 T l p 2 T k J a K 0 Q 4 V V J o R j R C Z U w 4 R D l n R U d n d j R y e W k v U G Z 4 U E 9 s S l l u d m x K Y V d Y a W g 5 M T J C e X N J M V F o d V g 0 Q V Z i Z 2 g 1 M E F r e C 8 1 Q U x K c U 1 y Q V R 5 W X N N Y n F L a W 0 w Q U N T Y n B P b E w x R T F V T W d F Z k V M U X Z v S W c 2 U 1 h N S 0 Z 4 W D N q M k h 0 Q 1 A y c H h D W H Z h T 2 5 C U 3 l X a H J Y M n J L O X d 5 Z U Z u S m F H d G J i Y 0 R u e U Z P d z U 2 W V R C N D B T Q V V I Q 2 s w Z V h N Z W x I R 2 V s V z Z 0 M l p 2 O W 9 N e m l X Z T N X Q W w 2 T j Z O T C 9 s N j d q M W V u M E x J K z d m V H E 3 U X p l Z G 5 1 U H h 0 R T l M T 2 d F b D M w Q l J u a 0 h v d H V X W X Z M O H Z i W E d l U U V C d j l 2 N j J 0 R 1 h 4 L 0 J M U U E x c E l K c U 1 Z S U t E a z F K a U M r c T Z u T G l Z W U J Q T k F D V 0 I x c k F p a z J n R n R V d V F y R 2 p H c j h W Q 3 l 2 d X Z S S H h V R 3 d m K z R H T E E y V m d T T V Z Z Q j h U T n J t c z R B T j I v Z F l J L 2 M w L 1 R W S U 0 z a j R F d U N s V 0 J F d 0 h n Z H N p a F h 4 U D g 0 R H Z C d 3 J v d X M 3 Q T l n Y U t 4 S T R k Z z d R a G J G V G V C d l E v U 1 J r a j R T S 2 Z 1 N l R R b l d B M 3 B n a E 1 E W U R j d V F J Z z A r V E l h S V l s a z l 4 b E N o S G l N b 3 Z u K 0 l Z S W V Q U 0 t Z N F E 1 a H p I O H Z V T 1 R z L 3 l i S G h 4 T l R 4 M 0 k 5 e m J L V j d y R H k 1 L 3 R 6 N 1 Z I c j Q 5 T H A 5 d m N n c H F G S F h t c X J U R T V 6 T z F t Z H F k S V R i U z B R U T B F e T F E S m 9 q a U c w b U V M b V h T R 0 Z G T 2 J r L 0 1 0 b X V T T U c 5 d 2 R o d k h P N X h S b V l S V 2 N p c U x H a l h F Y W o r V V R P a 1 p t Z 3 d O T F l M T m w 3 c F N B V m d W S i 9 s M W 5 u Z F V m M X p Q N z Y w a l V v R z R P Q n B 5 Z l J 1 V l Z V d H Q y a V V x c G 1 W a y t B R 3 Q 1 R G x a Z E Z Q d U Z i V k 0 3 Y m R N R W N h M l h V Q 1 p z N V l U W n d k R j l 5 M 1 J O e D Y 4 M j A r T j R 1 Z 1 Z X V 0 Z X M m R R S m 1 z V D Z S b W R 6 U z V 1 c z B q Q W F S d D g x W j N I U 2 1 n S T Z R S H M 4 c W d 4 Y m 9 k M 3 V N R l h Y c 1 B 3 Z V U 2 a C 9 J W F J 0 T G 1 x c X B T Y l N q a D d j N V V u N 3 R Z R k 8 0 Z E J u Z 0 h W e D l z N V d i S 0 t Q O H Z w O D U 4 N k I w M G J 4 Z X h y M T Z P O D h n d y 9 1 c n d I V 3 g 1 T j k y U D J q a k x H c U d 0 U U p 1 N U 1 y b V p D Y W 9 B R n N q Q X V 6 O G x N V W M r a 2 d C d U F v b 0 R N Z U R G M 0 V V V X p U U V l 6 d V Z D N W d j e n d Z Y 2 R L L 1 U 5 Z m x Q Y V F p b k t R U H B E a 2 Z z Q 1 Z l M H B Q U 1 d n K 1 M v R V B u Q W R 2 a U p P M V U 1 O E t E c U V D Z 0 V y Q W Q 0 M k p k N j Z m M S 9 Y b m 5 L c z J O Z m x P d U 9 O S k x K M E 9 t M j F Y d S 9 m U n A 2 U X c r Q l R w K z h Y Z n Z Y K 2 5 l R 0 h U Z E t T Z G d C N U t q R E N L N V J S V G Z i L 0 5 u Z H U w e C t X M D B R N W h 5 N 2 h Q Z T d u a U x k W E t P U F R z Z z F I K 2 I 3 a k x 4 N j N 2 a W 9 s d m V a Z E p Z S n g y R 3 l H R D d V a H M y c F g x W n d K S k 8 r d G 9 E R l A 1 R E 5 4 d l Y y V 2 9 L M k R x d X N w e T E x b k 1 S Z U t Y b 3 V u T l F J T H h R e m h z R W J Y T 2 F V Y 1 o z U i 9 I e l V U e W 1 T b 0 l G V 2 F B U X p s c W Z p V m d X S m N z Q 1 l l c D Q w K 2 5 U T n J Z M i 8 4 S j d k T C 9 W V 0 k 3 d H E v S U 0 3 Z V Q 2 M H B Y Z 2 l o R F p F V 0 c v T n p U Z l E r c 0 5 q M D F z K 0 h v a W l R V 1 h Y Z l F m K 1 o 0 Y T F z W U Y 3 d z R I b D F m R U 9 V O X d k W V p l T D M 0 N V R 5 K 0 l M Q U N h d l F y M 0 Y x Q n k 4 d 2 V E Y i t 0 O U h j Q S 9 V R X N E Q k J R Q U F B Q U l B S T V 6 R D F r e X l 6 a m F J Q T R B Q U F H Z k F B Q U 5 B Q U F B Y 0 d G b l p T O X d Z V 2 R s T G 5 o d G J P M W R Y V y 9 i M W h t K z M 2 O F F W S 0 J Y T T g z e l N i S 0 p V O W h 5 d l F a S U N y Z D I w N l o z c k U z Y l d p U l J r T 2 k y M l Z X W G J j M k F 0 b W d I T E 1 E U X J s M W F E T n R R c k 1 r S 3 R F R D Z 1 V D l q M m N s V i 8 w T F B C M G 1 K N U N G R m l w U n N K N H p o U U N K N V h o N i s 1 M z J l N X o w d k Q r b U x 6 N z d W N 1 R U Z W N B Y k R 0 d H R i Y V F K T m J 6 Y W M z b z Y 3 M i s 3 d H J 6 U m Y z d D V Z T X B 2 U F h y c T R h Z T g 3 a m N 2 c k s w M m s 4 M z l B W j R k d D M r d z d L M D I r c D l s N H d l N n l 6 N D g r K y t i U k o 1 O H Z n V 2 J q T m R m d H J q U j F 6 V 2 c y W G p 4 c z c 5 e T R h Z z l 2 c 0 8 5 T m F X b H o 0 U G F I b H k 2 K z B 0 N z F E a H J Y V n B v U V k 5 U m N 2 b l R 4 Z W F l O W Y r R H h M U U J h b E c 5 c H Z j c S 9 X U k J v c E 5 s W V k 5 d W J q V T F 1 a C s r N n p u Z F J i S W 9 k Y 0 x 4 a m E y Z m d k a n F p b 2 E 0 a E F 3 S m t q a m R m b D V z e D I y e E F 2 b m w 1 b 2 t O W D d K d n V v Y 2 Y 2 c 2 R X M 2 Q 1 Z 0 Q r T E Z J M k x 5 V z J D S 1 B G V j B R M X A w Z H p 4 M n N k d H I 3 U G R G L 1 l U c X d 0 O U h 1 Z E R i Y 1 F k Z j I y T m J O U W J 2 b m J U b m V Z Y i t 4 M G Z Z O G Q r d k F j V H h 4 W m M r U F A x N G J m M X l 6 Z D I 3 c 0 Q 5 e k Q z c T c 0 S 3 B 6 R 3 J o Z X d F W k Q r W W w 4 c z V 1 Z V h l M j M y c 2 R 0 d E 5 x N D R l O T V W Z T d E Z j V n U E t C O H J 0 V D M 1 O W l U Z W E z T E R t c 2 0 1 M E o 3 Y X d Y b T R m T 0 Y w N T R w Z z N z Z H U 5 M T k w M 3 V Z T W J 6 K z N 0 c 1 d z V k g r V 2 9 Q N 2 M 3 c 0 4 5 c y t r M W F i c 2 N k Q 0 M r R l Z t U U R 2 Z z J Q V F c 4 N 2 I 4 V T N i U j N Z Z l d l O G J W b H N a S j R W b T N s U E F N S k I x T D N r Z E d 5 d j V m W j Z 3 d T M 4 N U F P N 0 4 5 e G p Q c D R J S 3 o w Y V U v b z R v S 2 h w Y U l a S j A w S 0 t h a X h v N G 1 H M V B I R U s w U 2 M 1 b 3 B Q e E R U R 1 A 4 T W h v W D J u M y 9 B U G w 1 M W Z D N 2 1 C d T l D V S t y a 0 Z j T m Y z a l c z Y W Z m e G Y 3 K 0 x i b m V y d X J n N E g 3 c G 5 B Q 0 M v Z X Q 5 d T h j d j c w d 3 o 4 N 2 5 1 M l h M N 2 J S M 1 d S Z m t L S X d I U k Z 3 S U 0 v b l U z c D d B c j d 5 Z 2 9 I S H c w Z S 9 t O H N U V k 1 j Z X l n V k s 3 R n d F T l J q M E 1 v W W J I V H R i V j d p V W F O W W 1 C b k N X Q X M x e k 1 6 N 3 Z X Y 1 h k d U 5 Q Z 2 4 y W n N 4 a X l n d m N K c 0 J p N 3 Z S d j F L a z h 4 O F d 2 T T R l K y s 1 Z m R P d k F I d G c 3 b m p O b 1 h I N V Z k S E h E N 3 J Z N 0 4 x Z W F v N S 9 1 U G Z 6 e C 9 x T 1 A v L 1 R v K z c 4 R U x 1 Y m c 4 T T A v R l Z o Y n V 4 R n M y U l A v d U 5 G T l p u T i 9 Z U G N Q Q X F P Q 0 I z a k F z b D V 0 O W J s e n V U R T l l U 3 d J a j J Y T 3 V O e m I z V 2 d Q a H A 3 d k R l b j V m c i t 4 S 1 E 5 c 3 Z T c X Y z Z X N I S D Q v d j N q N z U 4 c W V M e T E 2 Z i t h N 1 A v N U 5 0 b G t Q b m h a d X V P R z g 0 b l h Y Y n M 1 b m g z e m h 1 M S 9 F R 2 J X Y 1 l m c j d a Y U h Y Y 2 9 i T X J 6 M 0 R W Z m N Q W m R p O W R G T U 8 0 a E M x T m g 5 a U l q N l l Z e k N Y T 3 N O a W t J R E d V Z 1 k z V z R X R E N X S m F 0 T k Z P c n N o Z F F J e F l 4 N H k z W E J O d H l O Q 2 V G b 0 N Y T 3 F H N j N M b 3 l t T k Z 3 T 0 8 3 M G M r R 2 Y 4 V W J o T l F H V E x 1 O W t S a E F W M E F R V H h u Y 2 V v d 0 l M b 2 5 j T W 9 k Z E 5 y c 0 9 H a X l O U U 1 m b k h Y T 2 N N U X p a U 3 F 4 T E F 0 O X h 1 S W F p W U k 5 b E 9 O b U d L L 3 o z R l h H U 1 Z z R E x p b U F v U T R v L 0 9 U Q W h s U D N r R k F w c k x 6 b 2 0 4 U j N z U j Z W Y n d K Z F k z U X h Q R D V 3 T F p N e l N S M E J 0 N 0 V 1 b G t U N T l q T F M w U k Q w T k t O a 0 N L V k h J b 1 J y a m 4 w d k h D b 0 F U U U x F S 2 p r U G N q Q W J 1 R z h E S n B s Y V N u R m x H U l F D a l d F V E R X R E 1 s d 2 5 F c D Z X U k x 5 e W t h U l B W Y X Q 1 Y 0 N m Q n B r Y j V O W E 5 1 a E V U R E p F S 2 Q x R 0 x 3 T W V W d V l r Q U 5 V a m l G T 2 h I T l M 1 M D Z D c W p 6 N n R Y W m V S U G 9 q U E Z S V 3 I 1 S k x R M F l a Q W J l T E V D Y U t E Z H B G b U Z H e V J Z M F l B d E 0 r R S t N T G Z L e F p Z Z 3 R k c k d I Z l d j Z 3 Z l W l B v O G I 3 a X N H T 0 1 K b U Y x R k p q Q l d r V 3 N v e G s v Q V l X Z U Y 5 R F N 3 Q W l M V G x m a 1 B B R n l 0 R U x t d W R F U V F J R E l J W U J m d z U 4 W F U 1 N U o 4 T W Z B Q l p B M E V l S H h T Q X A w R E V S c m 8 y T m p 2 T 1 d L N n d M W n Q w K 1 l C S F V j N G J E a k x B b m N 3 O T d B M k V O d 0 R y c 3 F 3 L z d K U X c w Q k N o U 3 h 6 M V J 1 N z F v M k p 0 V W F l W j B 3 d D V r U 2 d T c k N I d X J r c k J I S n R K d 1 F x S j l 0 a W V X W n M w N T Z z R z V q S H B Z T X V w W n B L a E R G Z W x h T W s x V 3 h 2 c 1 M w S X Z Z Q 0 5 w R 0 0 3 V F V m a X l w a k t 6 N i t i e V J p S m U x M U R h d D F E Y n J x V z B L N T J V e E l M S 2 N D V 2 h t W E d Y R 2 F N U T Z Z V k 4 3 U D B X e k 5 K S 0 p S a j d Q e l F G S E F P Y 0 9 S N E 1 4 e D d 4 e n J 5 Y 1 R q c W x R V W 9 l b m V y W l R D T k 5 U b 0 R R R G t r N F p T Q V p o d V d V b F F L S n p U K 2 N J d j Z w N k Z y U G 9 k S z Z p Y k c 3 c F R L V n o y Q 0 N j b E V 1 b m M 4 Q 3 N K T 3 d w S W d L d z Z x S W 4 0 R n B Y N j B j a T Z z M j V w W F B K Z W 4 z U l p D N X B v W E F x b H p B e E 5 a R l Q z N S 9 J U 3 V Q S z M 1 a U l h d z h G T 0 N 3 V m h G b m F H S U 9 V R 0 N K V D R v V T B n c X B K N H F B K 2 R 4 Q l N u Z F p K M 0 Z 4 Q W 1 B b 2 h D T F Y w R 0 9 Z R m t j c k l O Q m l w M m t 3 R G t y S 3 p D N F F T b T M 5 W W x V Q 3 B t d m x R S n B U W W F O W G x p W V Z D e W R D U z k w e U x J a 2 x o W X h x U U Z F M m 0 0 V W p W M D h Y Q m l C K 1 p Y Z H Z P Q 3 l N O G Z 4 Z 2 h n O C 9 j Y W h n d E R r Y k s 2 Q 3 l J b y t J d 0 t v N m l V d 1 l S e G x P b V Z u b E J W R T F K S V J O R U J I T E E x e U J h S U l p c X l P d G 1 T T 3 R t e U 9 w T 0 9 h b W p C c W 1 t T m d m b l g 2 U 2 c x S 2 l M R k F z R 1 V r Y V Z J b S t K d X l p S U N s Y 1 l U c l h B W U 9 p a 2 1 n S U R x c W p B Q U d U Z F h Y b V h D S 0 1 h U U N v Q W d i S z E 3 U 0 t w V 0 5 F e W 4 4 c E U w V H J m K 1 o x W U V R d U Z V Q X Z 2 S T A w Z 0 V W R 0 4 r c n V a Z E Z S U 2 4 w Q V Y x U 2 V 5 a 0 V q T X V 0 U T N G e V R X R T Z 0 e U l L S z B t d X F F R G t J U T J l M 2 U 1 V j N I V G t F U W 9 w Y U d j U l J H Z E d J W m V i R 2 4 1 b k p B Q 0 J n U k R F M E 5 l d F J z T U V 1 N z d C a C t a M U d H U F l F R 2 R r Q V E 5 c 1 F 4 c 1 Z 6 K 3 Z U e T J P L 1 V H Y 0 c 3 V W d l Q 3 M 0 M l h t N W R m d T h 6 Q 0 w r Q n p C Q 2 U 0 e T A 2 a 0 x B Y j V 3 T 2 N Q d F J a Z n J L e T Z 2 M k 5 K O C 9 r a U V I N X Z q U m Z y V G w r V G p 4 S U w 4 e U R K N 1 h i W E 1 m c 0 9 4 d m N P Q n c 1 b n A 1 S 3 Z 2 V C s 1 O W R 2 T G h P N l A z N 3 h 3 O S t P T G h 2 M z U v O H Z Y Z F l n d n d P Z k c 5 T H I 1 S j d p T V h n Q T d a T D Q 1 e m 9 I a m V w Z T M y a G d k d F p w a 3 Z B e G N O a 0 R 3 d 3 V q Z V R M M E d j T D V F Y 1 p T S 0 h V a U 1 o M W V u N T B o Y U V E S T V l Z m l 6 T l l V T 2 R 0 L 2 d V T U E 0 M 0 1 K N D l 3 R W t i M H J h Z 1 h F V F l 4 Q l Z F e n d 3 a E 1 r b E l 2 W W 1 6 d D l M U E p a a V h G M l l o e F J H S G h D Y k h I Q n p y Z T V Z R D Z P U 3 l H e k R 1 d T d J U G 9 0 U F l Z c 0 x n T D A 0 e D R u M W 9 U Y j N 3 Z G Z W W n g 1 M l B E b D d h N E N z c 3 F F Y 3 U 4 W E J r O X F C b G V u a E 5 m Z W F X O G p 6 c l U 1 M l Z P b U M 1 S T M 1 V m V l Y T F x U m Z T b W 5 y R X V o b 2 R S V 1 U r W m F G S z h M e j I 1 U z U v S n R 3 Z G h q d k d N a D d t c X J I b n Y r W F Q w O F B v c z l k b T l O b H J I S C 8 y b W 9 0 d z l O b H J u O E Q 4 Z n F p e U F 6 a V p I V E R y N 1 o y V T l B Q l l N S z V V R 0 d q b W h G W k J 5 b W J n Y V N V a n V U S 3 R i S j Z 0 b E 9 p R U p 1 Z l R m a G h Q e X d z L 3 l G Z G R D c D Z l S U F D U 1 N C Q W d u b l M 3 U l p N N X N 2 U T V u T 2 J 5 O U F T Q n h R V m U z Q 0 4 5 V 0 p V M y t I W X o 4 Z 1 l 3 U T k 0 U T R O b F B I S X F u Q 2 R G V m V O d n V 4 Q m F S V E V Z U 0 N k M j h V S F F p b F V n T T F N e W V N e X V R b 0 Z Y c G V Y c E t r T k 9 B Q U g r Y U 9 F V n N x S y t n Y l B 2 M E N 5 Z 3 d O O H Z K M E d E a T R H e U t w a E d L T n V J T V R l T U 1 i V X d s Y U p 5 W G 9 L R m d n a X l D N X B P T k 5 J T D J I M 2 1 w Q 2 J v b 1 F V T U t z Z 2 t h O E t k T m E 0 Y k 9 5 O U N y S G 9 Q c j Y 0 Z G V k R z R u W j N X a n J 6 N D l m d n Z m b F p J M k 9 V V j J o a k h 0 T H N 6 T z Z R W n F k b D R N T z R j M 1 c 1 b n V a N U t 6 Y m l W Z T B v Q T B h N E l s Q 0 R 1 Q 3 B t W F B R R l d N U E U x d U J t Z V J p b 0 Z G N G s 0 R z V 1 U 2 J N S m l h c G x F e E F J c D N E N X o 5 Z D E 5 V V R M N 2 R B S n g 4 U k V k Z i 9 t M T A 2 e i t q M j N l U G Z y e k R p S G o w N m J z b G 1 C Y 2 1 t T m R L c E 1 2 Q V l P b X l k U U Z B d 0 g 0 U i t 5 W H M x e W h J M E k w W F h Q K 2 l x K 1 Z x Q W V B e V h K M X F R Q k J C Q 2 E 0 d D J 6 N F h W e X Z 1 K 0 R C U G M 3 R G 0 5 c l N 5 b n d X Z G 5 Y b X Q r Y V N G e k V O Y W p J a X l 3 S m l 5 R 0 h G a G d k T 0 V C W U N j d 2 d K T W 4 r R l N o U V Z i O G t F b z V l M V B G R G k 2 R n B Z c 1 l U R n c z T W x S W W J H d 2 x 1 T G h X b G Y 0 e D B h M z V i b 0 R O b y t 6 d l l p c 0 h O L z U z L 0 g 3 O T Z x V U Z R Q V R z Z 0 t a c E t D a V Z a Z z V 5 W W l F Y T V t Q 1 R L c U J X a 1 l x O H R Y a k p D T W t k M 2 t m V z N H S 2 k 1 Z j N N W E 5 h Q 3 N 2 N V Q 5 a W V K U 0 U 1 S D l V a k F C T E t F c T B l R 1 N s T E x 1 c l N r V 0 w y Y 2 5 u M y t P N 3 R o L 2 Z m b V h V T l F I c W R D T k J U c k J O S m J K W V J q V l F E Z F o x b 0 l Y V W l Z T 1 J N N T F H e W 1 C e k 4 1 c W 1 C V X J O N W d r R m R K c 3 F U e m N k O U h L c 1 N F U z N 4 Z 3 N v N m 1 S L 1 Q 3 T W 1 0 Y j B 0 U X E 1 b W c x b U l Q V G N 3 d E 5 V Z W d Y R E U r d F g y Z G 1 G Z m p x c 2 N w T D d j V 2 9 n Z E d Y Z H V w M V d E Z W F 2 R G Q v N n R V Q T Z q W G F s Q 3 J 3 W k 9 s Q m p C d n N i K 1 V H b E F k S 3 Q 0 K 1 d P d E J y U W V W N n N H a l R 6 N n Z W Q S t L d l R l M D F v T m F E O D Y v S H F D Y 2 V v Q V Q 2 M T N p Z W 1 E c X F j K 1 B V Y V I 2 N D B X d E I w b k 5 6 V n h U Q k d H O X B D a E x E M G I v L 0 t q a W d o R k 1 Q S l o z T 3 B J Z z B G Z E N F b E x i M T V K U W p h c 2 V K M G t n Q z V F R W l 1 c m x R T F V r T E V J U 0 t x N G F G Y j A 5 V z B 0 Q 0 x R b m 5 Y U k x 5 M 2 x N d U p 3 a 1 d x d T h w M T V L d 0 F F b W 9 1 b k I w U m 0 0 c j E 1 S l F T O E x D S k N I d m J X V 1 d N T W x G a H F t Y V l P a n B t b U R B K 2 o 1 Q 2 p w V 2 R N T z d p c U N T d 3 V W Y k t u M k 9 1 S l V G S X d 2 d D N U b T U 5 K y 9 N U D c 3 R z V B d n V m e W N Q b 2 t 3 K 1 A 3 O T Z l W F N S Q V l s a 2 5 P a U 4 z b X l V Z X k 2 e n d U R F Z R e T B S R n Z u c U 1 k Q U x s Z n J x c 2 5 F N F F Y T j l 4 c n B W a V F i Y 1 k 1 c X d V W i t R K 2 R L M F V 0 V k l z V W l u Q 1 c 5 R W J I Z G Y y M n I z O X R C Z G N t R G p 4 S W x O V G J w R W t o a T J x W V F w U 3 F r e n l 6 N G d V b H d w U T d C V 3 l P S H h 2 N 0 k 2 M X U 4 a k h 5 V G d K e W p Q c n V y M U h j Q l c 2 Q W Z s c k Y y U G l E Q 1 p k R G 5 C N j F X b m F h N j h Y L 3 Z K W U 9 O d k x Z M m Z S a T J 2 a V p j b 3 M 2 c D F C N U N W R H g z Z S t Q b n J 3 e G V q a m 4 w W m Y z U 3 F t S G N 2 e F Y 4 T n V 1 M U k x O E F X Q X B X L 0 x 2 Q n k y b E d K S V p K W l F q S F F E e U l 6 V W h n c 3 p m d G 4 y c C 9 u M G 1 E S C t 1 d D R l c 0 l o a V l 5 d j d s R U x O M V Q 5 V m h t a G V j b V p 3 a D F u a 2 J E R C t w V W J p V H d M N 2 p 4 R V F x R m w w b H Z 2 Q 1 R 6 S T d B e E 1 s Y n J 0 R T J W b T N V d F A 2 S j V t Z H U 3 M D F l K 2 k 4 Z H M z d U h E c V N p M T h i d m Y x R F N U N E 9 Y O V Y 5 N m 1 3 c 2 9 G a U d q V k 1 O M U d 4 O H F t e k 0 v N j V E T G p i b W Z 3 V E N 4 U E Z G N W h C T 2 t v T n B X Q n E w V X J K b H B K c 2 F R c l B j b F M x S X l H R T V J T 1 F Q W V B H Z m V B S G t I S k I w N H h W N z B C Z E R 3 Q V h O R k F Q U U V O O V h k M z k 3 T 1 B R Q 3 B D c 0 h q Q i t Q a k 5 p Q T Z X U n l 3 S 0 J s Y U J C W U t k T W J m V 1 k r W j R F N E Q w T G 5 m M F Y 3 V V l R K z l I Y W Z l Y V p y O T U v d W V C Z G U z R 0 x R N y s z L 0 9 w Y U N Q N z N 2 W G Z q N W g v Y 2 V m d l B 1 M F h k L 2 x p O E l P d m 5 v a j h m M 1 A y R D U r T W s v U G 4 5 M C t 3 T 3 B C R W N Q M 2 1 a Y l J M T 2 U z W F d P Z n Z 6 N z B Z U H Z S d m Y r Y 1 B U O W Y 5 b n h v N y 9 l W n d m S V Y w Q V U x b 3 N G Y W t C Q U F D V l V J T X N F Q 0 J j Y n p F a m t w U T A 4 a V V x d 3 Z N b T Z l Z W x Y d n d C U V N 3 T U V G Q U F B Q U F n Q W p u T V B X V V N t c n R s N k F n Q U F q Z 2 9 B Q U J V Q U F B Q n l a V 3 h 6 T D N C a F o y V m Z a b T l 5 Y l d G M G N 5 N T R i V 3 l 0 b H M y T z B 6 Q V F 4 K z l J d k l Q b F B X L 3 J m T n F X R W x a c 2 9 k S k t T S 0 J 0 K 2 J o R 3 J k d G F t N C t x M j B X V U 9 3 L 0 F l Z D h C S G d E Q j J 5 Q 3 h i N E d k e E h V U 0 9 0 M H M 0 R n l T V V g 1 L 2 p 6 M 2 p H V W R u S D d J V X Z S Z W J h M W 5 r T V h Z R 0 J D T 1 J 6 N H E 1 e k p j e G Z q M G R u e k o 4 O X V U e G 8 y a G N i T E p r c T k 2 U U d 0 R 2 9 T S X Z O Z G Y x b E x l a m l Y W X h k e G p G N k U r T 1 R S V D N 3 R V B y U n h X a T Z F c G t v Y l d y M m 5 s e k k y c H h y T 0 Z J T 2 l Q T 0 k r d 2 M z b G Z t M k 1 i S E Q 5 W V B S c F Z p b z d 5 T m F M b l V B T G M 5 b 2 V V U S 9 2 Y l J D U U N z M F d u N m d u e j V h a k x T M V B L T j E 2 Z 1 p H T F h D c E x 4 e W p G Z 2 p t S D l s c 0 h y U U Y v Y j N L a k 0 r U G N i U V R Y R 0 t q b E N 3 Q 2 Z 3 O U d 3 M V k y U l d P W n B 1 T n M y O G 9 1 Y m F 0 a n I 2 S X o z Y T F G a k N k R k t 1 Y 1 l s Z k R G c 3 l v d G h v Y 2 h T a 0 Z J N 1 Q w Q U 1 R Z U V H Q U V o R D R a Y 0 N P S U V o a m d J a F N D a 1 F n W k J E S V l v Q U t r c 2 h p Q j l v b X d Z T z R H T F h z a G N k Q U 9 w Y m J V c l N 2 V 3 R r T X R W Z G Y 0 M F h B V 2 s 0 M G V E Y 0 N 5 a G p z a G x j W k 5 Y W m N y d m g v T W V P R 2 N R e m 5 5 T G V 3 M U N S U n d n S 0 c r d D B F N m 9 j U D N Y S 0 Z u S H V M V D I 4 c C t 5 b G d Q L 0 x F Z X N u S C t Q M 1 B O O H J 0 V l k r V G F S S D B W N z A w T G V 5 S U p P M U t Q U k t 0 b D B z M E R i Y W k 5 V W R h a 0 U x V 2 F O a z B 5 b U 8 1 V m 1 N c H Z j N U o z S 3 N r Y 1 l P N E Q 4 L 1 B I b D E v Z X Z k N 2 V m N 3 I 1 O W h r R H V H M U R Y b 2 9 N a 3 F v d l Z T V j I 4 Q V N Y c V B s Z 0 p u V j h a e T h I d V p y U T k 0 b G p 0 U W N C M G o z e k F J a j N W R 2 d 5 d W 5 k e n V V b E d k c j Z O T z N 1 T l N Z R F V I T E t D U U h M V H Z k c m Y 4 L 2 k 0 Z G p 3 Q 3 p M c k g v d H N 4 O W Z y a m t y e l Z W T j J z b m Z I U 2 V G c k 9 y N 2 d r b 2 p Y V X l x V 2 1 m c G 5 L W j Y w T T F C S D V p c W 9 O T j F 2 c H M 2 Y n d n Z T h L Q m l m Q X d B Y z l C U F d B T 3 I x b m x 1 O H V K W G l W T D h Y S z l W Z m Z I c H E 2 M m 9 x c E g 2 T 0 U w c m l 6 U n N J V 2 9 4 b U h 1 b H I 4 Q l V F c 0 R C Q l F B Q U F B S U F J N X p E M W t r O E 5 2 N E 9 n Q U F B R G 9 B Q U F B U 0 F B Q U F j b V Z z Y 3 k 5 d 1 l X Z G x Y M 0 p s Y k h N d W V H M X N z N 0 d 2 e U 0 x U k t F c 3 R L c z d N e j d O V k 1 0 U X p V R k p J e l V 2 T 1 Q 4 b k 1 T N 2 R W S 2 k x S j A 3 V l F z c m Z q N W J J S l N z M U p M Q U d x S 2 M 3 S U x D a l d C N G 9 B Q U Z C T E F 3 U V V B Q U F B Q 0 F D T 2 N 3 O V p q Z k J B S n k w R U F B R F l P d 0 F B Q 1 F B Q U F I U m 9 a V z F s T G 5 o d G J P M W J 6 V z d U U U J D K 0 k v R U 9 s c m 5 B Q V d 6 S H p r O G x o N m 9 0 a l Z T c F J k Q k V j R j d i N j J S V n h 4 d l p E b T I 1 O H d D Y 3 V T S n h n d 2 R B O E R a S T h C Y n N y c j F 4 b W 5 p T l c 5 c k V U V F l u W j J a M l p t Z m 0 y N T F a L z l p N 0 Y r T k F l U W V q R 0 9 H d 3 F 4 c l B k R l d C b 1 l z O U Z B N j c 2 a l R 4 b j N i V T N l Y 1 B I O W l E R V J 6 R G 1 G d 3 A 1 S m Y r V T Q 1 Z W R G V 0 x E R G d G S 0 h U d 2 V W Y 2 w x e S 9 C R 0 h i V l F 5 O E M 1 N n B 5 N l B 2 U V R T Z z l H N W d Q U H N B Q m p w Z 0 d r d y 9 h Q z R j d 2 1 K Z G s w a 3 l 3 N 3 p L R G U 2 N E x 3 O F R R d S t v a n k z U G J q c X R t c E R h b E 9 N R H p k R T V w R W t y T G F W d E 9 t M U 5 N U W 5 I Z E 5 u U m 1 N Z z F D Y W J v N 2 5 1 O X p T b 3 R R L 0 E 2 Q U J 1 Q V V p M U N n M z J v M V R V N 3 B F S X F 1 Q T c 5 c G N Z c E I 5 Y 0 N P b G V 2 W m 9 Y c k 1 U b k 5 I V j d W N T E 3 W G M 5 N l d J c E 1 H Y U J Y V S t r S X N 4 T 1 F H V F Z I c U J 3 W m o 5 R V p q Q U h v N 0 d J R k Z l V D V G N 2 R n T G l z N j c 2 M U Z o V U 1 4 d l J R M E d R R F J o Y 1 R v a l Z Q Z z Z R S n h M U H M 2 T G s z a E R v a 0 R t L 2 9 X N W 5 2 e X V P W H h t c j V m W k V J c 2 N v a E t V U 0 0 2 b T N F Q T F I Q 2 J W c 0 N p M 2 1 L b 2 5 o c W k 3 K 3 I 1 d X B x O X l x T U J h b G 5 0 c m F Y R E x Y b k 9 1 M T V y W l J I d V p U U E E z c G p r V k Z y W l h B b 0 t F c U F 4 U 1 N y Y T F G d G o v b 3 o y S W p 3 Y k Y 2 Y 0 J n e T R 4 b G Z a a n h Y S 1 R P K 3 l j V y t k Z 1 Z o Y S 9 1 Q 0 s w R 2 9 O e X B r c X R r S W 1 l c n F Y c 3 B V c D B G S U M y R k g 1 N V Z R Z H d 6 T F M y T m p t c k R 0 T i t C T z N T Q X d Y d 0 0 2 L z B i T E s 1 Q W t N Q X J a K 2 J z a H o 1 T F h R N W N 3 O V h K c F o r e j d F d n d L e U Q 4 Q U V 5 c k o x b G Y x S m J p Y U p i W H B Q Z n V 0 N X J y Q 0 1 V c m 1 X d V o 2 V 1 Z y b X V 0 Y T V y b E J B N 3 l 6 W D g y M l V 1 Q 1 Z r N G 9 l a H R 4 Z E Y r R n p w b y 9 l U W 5 0 U F p v T 1 o y V l g 5 Y k V 6 M 0 1 z U T l R N U F h d z J v T 2 V v M 0 F F S T V T S T F 2 b W F U N G 1 3 V 2 M 5 V D R o c W Z H e l N N e m R 6 S T d 2 R X R C W G x Y b W Z N b E F J U X F O e D R B d G x a U 2 Q r e j l x Z U 5 z U m s z Y T h E d V h O V W N a N D I 4 c E F P U T J 3 L 2 t T Q U V L V k d 3 O E F X e X V w S l h h Z j B I Q W t Y M 0 p i M D B 0 d W k 0 Z 2 g 0 Z m F J d m 5 h c k p 1 Q m g v Q z N k U F d w M 3 B w V m 9 L U S 9 P R n R R Y U N Z S H k 0 R W d J c k I 4 Q 2 h D Z H V L d X d C d k V p W U o z R 1 I y a G x Y T k s y Y l p k M 1 d 5 a F R m e E 9 x c z Z U T 3 Y z Z l R K e W F 4 d U 1 x c 0 R S M n B H W j c v V l J m c C s 1 W m R w M 0 F m d V d j V l h t O F d U b i t N c z d p U E 1 3 R E N p M 1 p t e W Z 6 Y n N v Z V F F M C 8 y U m 5 D a j R S Y 0 d u U W t 1 Y l Z m c X R F T F d 5 O E t Y U X I 1 O W Z m L y 8 0 O X V m V G h 6 L 2 Z Q e X F Q Z j M z K z h t V H B z N k V l R H B Q M F M 2 c m p 1 S E Q z e k F V V W R z b W V 5 e G t k V m V r R l l N a F F T O G 5 M O W 9 x a l Z L e k 5 1 b F Z 0 T 3 R l b T E w O W J Z M n M 4 d l l F M j B 1 d 0 k w S m d o b j B K O E N m Z X N 1 b G Y 2 U k 8 0 Q W g x e D l r U i t V e m J v Q n B a O W N C c E E r Z G l h N 0 N X a 0 p R e G p I a T J 0 U l B N b 3 c 3 b W F Z c l l u b m 4 3 Y X h Z d G N H Z U l K Y 3 B Z Z m l F W T B T d F l U R 2 1 j M 2 N m T 0 U 4 M D V H W m V D N W R K a n l M M 2 8 x b F R t R U F F b 1 R E Z U l R b X l p d V F q R 2 p p R 1 p L N G Z W M H d n M z I 2 b D R M b 2 t n c z J S S U w 5 N l h n O E w 5 Z H N D Z k l F Z 2 d C U E V 5 N W 4 2 c 1 d 2 a m R x O U F K T X B r e U 4 y Y V p C T D U z S W x N Z 1 g 1 e U J y W n B T e G 5 p N E 1 4 T T N K R 0 l 2 K 3 l L M X A 1 L 2 d K U V N 3 T U V G Q U F B Q U F n Q W p u T V B X U U F B Q U F B Q 0 F B Q U F B Q U F B Q U E w Q U F B Q j B h S F Z 0 W W 0 1 a G F X d 3 V j R z V u Q X d C U V N 3 R U N G Q U 1 V Q U F B Q U N B Q 0 9 j d z l a Y k 9 n O W g 4 U U J B Q U J C Q k F B Q U R B Q U p B Q U F B Q U F B Q U F B Q U F 0 b 0 V B Q U F B Q V p H O W p k V z F s Y m 5 R d W V H M X N W V l F G Q U F j T W 9 M M W 1 V R X N C Q W h R R E Z B Q U F B Q W d B Y l h B U F d k d X V l Z 2 5 v R H d B Q U 5 C S U F B Q W d B Q 1 F B Q U F B Q U F B Q U F B Q U x h Q j d n R U F B R z F 0 T G 1 K c m F Y Z H B W V l F G Q U F j d m 1 y M W 1 V R X N C Q W h R R E Z B Q U F B Q W d B a m 5 N U F d m e S t h M z l n Q k F B Q T N 3 Z 0 F B Q T h B Q 1 F B Q U F B Q U F B Q U F B Q U x h Q i 9 C R U F B R z F 0 Y 0 d G b l p T O X d Z V 2 R s T G 1 K c G J s V l V C U U F I R E t D O V p s Q k x B U U l V Q X h R Q U F B Q U l B S T V 6 R D F r e X l 6 a m F J Q T R B Q U F H Z k F B Q U 5 B Q W t B Q U F B Q U F B Q U F B Q U M y Z 1 l r V 0 F B Q n d Z V 2 R s T D N C a F o y V X V l R z F z V l Z R R k F B Y 0 1 v T D F t V U V z Q k F o U U R G Q U F B Q U F n Q W p u T V B X V V N t c n R s N k F n Q U F q Z 2 9 B Q U J V Q U N R Q U F B Q U F B Q U F B Q U F M Y U I x Q 1 F B Q U h K b G J I T X Z j R 0 Z u W l Y 5 b W I z S n R Z W F J 6 T G 5 o d G J G V l V C U U F I R E t D O V p s Q k x B U U l V Q X h R Q U F B Q U l B S T V 6 R D F r a z h O d j R P Z 0 F B Q U R v Q U F B Q V N B Q W t B Q U F B Q U F B Q U F B Q U M y Z 1 l F b k F B Q n l a V 3 h 6 T D N C a F o y V m Z j b V Z z Y 3 k 1 N G J X e F Z W Q V V B Q n d 5 Z 3 Z X W l F T d 0 V D R k F N V U F B Q U F D Q U N P Y 3 c 5 W m p m Q k F K e T B F Q U F E W U 9 3 Q U F D U U F K Q U F B Q U F B Q U F B Q U F B d G 9 I c k p 3 Q U F k R 2 h s Y l d V d W V H M X N W V l F G Q U F j T W 9 M M W 1 V R X N C Q W h R R E Z B Q U F B Q W d B a m 5 N U F d R Q U F B Q U F D Q U F B Q U F B Q U F B Q T B B Q 1 F B Q U F B Q U F B Q U F B Q U x h Q l B 5 d 0 F B S F J v Z F c x a W J t R n B i Q z V 3 Y m 1 k V l Z B V U F C d 3 l n d l d a U V N 3 V U d B Q U F B Q U F n Q U N B Q W x B Z 0 F B Y k N 3 Q U F B Q U E i L A o J I k Z p b G V O Y W 1 l I i A 6 I C L l r 7 z l m 7 4 x L m V t b X g i C n 0 K " / > < / e x t o b j > < e x t o b j   n a m e = " 1 B C C 2 C 2 8 - 8 7 1 D - 4 8 C B - 8 B E 0 - 2 8 6 7 F 7 8 0 3 A D B - 3 " > < e x t o b j d a t a   t y p e = " 1 B C C 2 C 2 8 - 8 7 1 D - 4 8 C B - 8 B E 0 - 2 8 6 7 F 7 8 0 3 A D B "   d a t a = " e w o J I k Z p b G V D b 2 5 0 Z W 5 0 I i A 6 I C J V R X N E Q k J R Q U F B Q U l B S T E y R D F r N V B 1 c z V 4 d 0 V B Q U V F R U F B Q U 1 B Q U F B W k c 5 a m R X M W x i b l F 1 Z U c x c 2 Z a U m R i c H R B R U 1 m Z k k v V U 9 p S G Z z Q l F O R 0 R x N F Z 4 W X B i c V d r d D J X b W U x e k E y V T h N d V d p O U p y Q 2 l Y N k V O Z m M 0 V W N J T W V w S 3 Z V V 1 h U W j J Z O V l m S U N H W S 8 y O W 1 k b W R t a V F j U F J X N 2 R n V m d o W j M z Y m J S S G J B c G J 3 R k 5 t a W I 5 O U 1 y N X p J S G 5 6 O G N C W V B l V k l W d 0 t U M S 9 U O U x X b E h M d F M y b D d O c U l 0 b 3 d x V F B 2 M m 9 6 d W J o Z k 9 n T z N O b z B 1 a z Z m a 1 N v U T c w R W 5 I b m 9 R N U t t N E V L S F B 0 a 3 F 2 c V d 1 Z U N 4 N E N V S W l y R F l X Y m I y b 0 p Q O U M x N 3 h T d V Z V R 3 U 3 M H J U c k d B S E J u Y 1 l p b 3 p y U k 5 D b X N n b H p Y U G x m R F R F S k 9 Q M 0 k 4 R 3 I 4 a X N 0 N E l B K 0 x G R m J X M T d R R k M 0 U 2 l Y Z n d t Y V h 3 V U F O R z J r a 2 l B T m o 3 d W 9 K T 2 V B a j R C T G p J O U x L a T B H O E M 0 N X p L T 1 J k R k x k N G p h N H J Y c W t Y e j l V b m t V Z 0 N W a 0 c 2 Y T g x W W M z Y k o 5 a W 9 0 Y S 9 2 d n o r Y y t 2 b D k r d n p 3 Z F N J W n h D T n F t R z Z s R l R I d k Y 4 a D B T T 0 c x a X U z L 0 9 E W H R B O U d Q S 0 l R K 0 Q x U E t O W V k 3 c U F W V T J X N n N X S V J V c 1 Z 6 d W h j M 0 4 0 Y n B u a E V t W l R m U 3 F t S 3 N l d C 9 5 O F Z 5 U 0 5 m Y S 8 z e D d r M 0 5 p W n Z u Q n h S U 1 R a Y z E x R E E z W n U y Y U 9 n Y V J D Y n J k c G F G Z k l j S l V k R W J W a l B k N j Z Q b E Z r a n Z X Y j h 4 W U l 1 c U V K M 0 R D V X U 4 Z k M 2 R m h H M l F M M H l w d k o 0 L 1 o r b m R U d X h Y S 1 N B Y 2 l h a X R 2 Y m 4 0 S D Y r Q W R R U 3 d N R U Z B Q U F B Q W d B Y l h B U F d k d X V l Z 2 5 v R H d B Q U 5 C S U F B Q W d B Q U F C d G J T N W l h M m w z Y V R X W G h Y Y n l E T m R 0 Y 1 p j Q 0 x l N F J n a E 1 D S V l G Q U N P N G x P Q l N w U W d z d F V x S D Z 2 T D M x d j k 4 N D Q 5 e k N I S H V 2 T m R l V k N m W j c 3 T X g 1 M X J I N X V G K 2 Z s Q 1 B 2 V V E z a W Q 1 Y X l l Y 0 l I U V c y b V V L M z R Z R l h B S D J j Y n p Q Z m F 4 Z V V S a D Z P a 0 J r Z l c w Z n U 3 O G l v Z G t h d k U w W D g 0 R m 5 T e i 9 o R 0 R F N n Y 0 U G o w Z l p J N k 5 R V m x w T 3 h Z b V Q w N 2 l U T U x C Y 1 g 5 K 2 N K c E 9 W N T l x R X d r b E J D e l B s Z j V h b y t G N V p X T 1 R P R m Z a M 2 h G S W h r U F h 5 Y S t v Z W J q U W V o d W I w Y m l a U W 9 m U 1 Y 3 a H d o U 2 1 O d m x M a 1 B W Y 1 h P T U d w R l Z S Y 0 5 l b E 9 M Q n N V Q k U v T k l z a T Q z O T N R T U p E b H V s V D d o M 3 J Z W H Z E T E F n b k 5 Z N W N v b T F P R 2 t S b m p h c H J U M j F o S z c 1 a W V X a 1 l W S W p t Q 2 V M Y U V L R 3 M 2 a V l 2 M G k v S E J I M z J U R k x B W k o z M 0 F h e W 0 0 N l d w M T E y M 0 t r R 0 V y N 0 x t R V l n V k F m a 1 o 4 V 2 l S b H B h Z F A x S m k r a 3 l l Q l V V a k w r a H E 2 W T V X T m 1 E O E 9 6 U 2 V i M k U w T j V 2 N V Z Y M i t 2 Z i s 0 Y n V r O W 1 r N 1 V t M W c 5 S G 1 E c m E 1 U U J j c k J U V W 1 I d C 9 I V n R O Q k g 1 N k R Y Y X V M d U k x d m 1 E d 0 I v U n g w T F Z U Q n J M Y X l E V 2 x R Z X B V S k Q 1 c 0 4 0 K 0 t y W W Y x a D Z G a W 9 Z R D R V O H l B e U l h Z 2 x E e k l E N l d Z V G p H d l p I M z Z Z M n A v M E 1 H e n B j e H p 2 e T V m R V p R V V F m Y X Z X Q 1 N y M k R s R 3 Z j N z h C R V V u R j d Q W X N k Y U p D Z l Z h O T J S W H J 2 Q l Y 2 a 2 5 i W D R o O W U v R V F M e n g r Y k I r O G V q S F p Y e k Z 2 T W g 4 M T B 2 R W Z L c 3 V i Y W 9 q U 2 d x R U N n S D F I V V g y b 0 p 3 R E c x W H I 3 V 1 V T M W Z D S 3 g z a U J B e U x k Y 3 c r N E 9 S Z D V m U C t l Q l V p Z U d O Y m g r S 3 k v R E Z 2 W j N 2 S 0 V 5 T k 4 y e V g 2 K 0 E w U T l P d 2 1 H Z j M 2 S j B F N F U 2 b D g 5 O H p u Y n Z t Y U I r V E d u U m l k Q V N x Y U 1 r W m l i M E t O c X l z S l B k O D c r S X Z i V W M y M 0 p v a W R N N k p t c H h 1 R U U 1 R F V i Q W 8 y N z F t a j N r R k g y M 1 E 0 R X c 4 Z n Q 1 b F R l N k J v M 3 p Q d n R v V j V z a l B u M 3 N 5 V 1 d 5 R U J C N n R U O G h S U E Z V b W l p T S 9 k Z U R O N V Z i Y n h X N F B z O D N X Z D V j c W F D O G 0 r a m h s c W J B V U V o a n Q v L 3 h 2 K z R v Z k h n Z 0 I 5 O E V 4 b W 1 Z U H c y Y 2 p S e U Q y c m 9 y Z z V C Z 0 1 C T U l K S E 9 I e l p H a l R t S l p T e j g z W n B z Q 3 p P b H l l Z z F E e k l t a 2 M 4 e k c 3 U 0 h a S F B O e D R W Z V p h d n Z Y Z m F V N k Z 2 K 1 A v L 0 w v M 2 Y 4 Q m o 2 R m h O b n h 4 M G M y Z G 9 u Z 2 4 w W W V N Q 0 s 5 b l Z l c m l z Y 2 R z N 2 F p d 0 Z p W l R 5 Z j d q Z k 5 T e U F Z Q 2 k v V k 4 v M W 9 B a 0 Z 5 T m R q W m 4 v V n p N Q y t V N W 5 N Q z Z 5 c X l Q L 3 N J L 2 l R a E 5 2 Q j l u M m V U Y k F F b 2 F D V H h 3 e F J G N 0 9 5 V y 9 s R G t 1 R 1 p t Z X Z Y e W p Z K 2 V O L 0 x n Q T B 4 b G d H M z k v Y 3 B O V G d R c D V R N 1 o v T 2 I w T W p J a D J r T E Z M S F Q 2 b D Z m e k 4 x V U N r N 0 V 1 U C s 2 d D V 2 c 0 Z 0 T E d t c z h q V E h L W n N Q R F c z W m h O V E Z L W S t 0 a T V u e n V v Z H V x W X d C R T g 4 N S t 5 W m J t Z 1 J w Z l R C b 2 h M Z j N Z T H V N W j B W O G Z 1 c W s 5 M 0 p 1 S m h P e G p m K 0 w w T z Z S N H c 2 M F N q T n Z v S l l i Y i t Y V H N U R H J v d C s 1 N k g x d 2 l K U 1 J s b j l W T m 5 q T l F L Z D Z X b X d T Z j U 3 T n h h N l Z s R H p u a l h 6 b 0 t u T k o 0 N 2 V k e W F u Z 1 B K c n B w L 0 d t e m F P O U V a a H F H U W h a N T N H O V p Y U i s y R m 9 s e j Z o a 0 h U R 3 l q V k V K R E l N a G x 3 N m Z W Y k s 1 d U F 3 T 0 J 2 L 3 p a b n d k R n Z Q Y i t l N T h 0 O T N r Q m p y S D h X T 3 R Z O W F L Q j V w b E Y 0 W H B E R z B 0 K 1 J h N F h x Y 0 h V W V h k R D h m V 1 h B N W h z e W 5 X N 2 d 0 K 0 5 P e G x j R H F K Q n V a b F F 4 V V g x K 1 V 2 R l R t c X R D b 1 Q r c 0 d 0 N z F P N n E 0 U 1 E 1 Z i 9 4 L 3 N S Z D J 6 Q W s z T n I x e G s 0 a T E 0 N X F m Z 0 R K b U 9 Q Y k x T V X B 6 Z j V h Q 0 N w a E Z 2 d 0 R a R G t a N m h G c U R 3 Q T A 0 V G R v Y l l w M X Y y O F J h a D h N a T h Y V m h S W E Y w M 0 5 M M U 0 x Q j g 4 b T J m Y k k 4 d F F E N U 8 v d k c v T T h p Q j J i U T R H S H l 3 O G g 5 K 2 p M S W M 4 U E h 4 W W x o U k Z M Z 1 R j Z k l R Y W J X e E d 1 U U g w M F J B Q W J N R n R p a U x s Y V N R U E 0 z Y U 5 E c H N Y M E g 3 S V F 6 b n B m e l Z Y d j F S T 0 E 0 T G h Y U W 1 y L 3 E 0 c V J 2 c G 1 B Q k 5 w U H k z R 1 E w M 2 9 C V T B I e j l y c 2 9 E M F F 2 V H c 4 M 1 J m T k V w U G U 0 M W F V W i t K Z W U v U 1 M x U 0 d o V V F s U 2 t U T W l J W j N n c m h l Q k d C Y S 9 2 Y 3 Y 1 M D R Z W F p k Y W V h N 0 1 5 a F d m b E t Q d l V U Q k V v M m R J e X B m U H N h a 2 9 H W U U 4 K 2 N 0 N j J a M 3 h o d V J F N 3 Z w b F l r Q W R j R G E z Y W Q 2 d m h W S W 9 L Y U E 0 V 2 R P d 1 V D e E d v V j R U e D F l U l J X b z Z G U n d y b l l U M H p P R 0 1 Q U l p x T H d K T 3 A x M k 1 4 d z Z W S 1 N R U E J F R l V I T k J a N j l O d G d h Z n d S e G N w Z l Q 0 c 1 V w N V h K c z h B b U U x M E 9 Q M k Z o V U U z Z z V T V E R n d 2 9 z b 1 V M Z m J M a l Z 3 a z k 5 Z l l r e m p x K y 8 y Z W V x O G F a T 2 R Q Y T U 1 N 2 R t R G R P e W 5 s e n R X Q m d K U z J D K y t Z V j J J N C t s T W J 2 R m 5 v Y U J l K z M 1 S G R V N X Z D a E o v a j g v W T R S V 0 R Y a E x J a 1 A r d m E 0 b 3 l S R 3 h y Z U h t T S 9 F Z G 9 s S H Z I T z B 1 R z J k N U p C Q k t H Z F U 3 Y T M 4 d H R w a D B L V 1 A 1 Q j Q 3 K 2 N s R U h a R U 9 y W E R q T C 8 4 N 1 R w N G k 0 S 1 N k b V R F Z z Q 0 M j d L W l Z K Q y s v W T l p R T V t a G N N Z y t W O T F X U U 1 H R 2 p J a 2 N z b U x 1 V W 1 u b V N l a 0 J H O X Q x c F J u V X p q a 3 V 4 U 2 R K Y 2 5 I U G 1 N c U R G V z F C N X p p S 3 Z u a m l M c n p t Z k 4 1 d 0 p T Q U l U b k x q Z W Z j b 0 V R c V d k N l N X W l F Q Q T h p V k V J U 3 p 6 S z F h b D Z 2 Z 3 p 3 Q m Q 3 S 1 k v O G Q 2 K 1 p v W n F a Z l V r T W d h N F N q a m d a Q n I 5 M j h Y R V p k W T J Q M E 5 G Q z l 5 N k N V Y V F X Z E R R Z 2 Z B O F p 2 U F o 0 T X M 1 S W Q w b 2 0 w T X Z Y Q 1 d U R n d L M 1 R i S D k 1 a k 5 K M G 1 G Z z l 2 U 2 Z 1 W E V S c n h N U D d L N 1 B j O V J J a n d 3 Y z h 4 R U R O N 0 1 V a z Z S M G 9 j R n l P N i 9 u R j h F M z c 2 O W x C Z m 1 L T U Y y c W 1 Y Z W 1 X U U x k d U F 4 V m o 0 e U N r R 0 N q d X F s b X Q 1 N l M 2 N H B s V T F n N G N X e n R l d m l W S 1 F F e D Y 2 T T F N R E t K d j M z Z X N U d z d 1 W k x q e V p M R 3 B x U 2 t j S E E 0 Q k x s Z V R T M W U w T l o w K 2 l L V m V h b 0 5 4 a 2 9 L Q 1 N q S G 4 r d n R R Q X p s S z N W c l J B W l B O a 1 h S e j B q O H V 0 R F V s S 0 M 3 T U R I O U R k R D F K Z U E 4 T X h J d i 9 r Z G Q w W W N n O X J H Z 2 F U N 2 R n S m Z j R U t j K y 9 l d k 4 0 V k c 2 W l g 0 K 0 I y b D d X M z N j S E V p O C 9 a Y X R l e H A x R X R 5 R z B 2 c 3 J t Q 3 h Y M k N j Z G 1 3 R z J x O W N l T n N 4 N k R 4 U V p y Z k h G R X h H b V h K d X l k T 0 t o U 1 J T Q z B Y c V R C Z U 1 4 c D B C Z j V U O X l M Y T R r U 2 g 4 N X Z H R i 8 v a n Z C N U J h U j N 3 L 0 g 0 Q j Z a Z E 8 0 M z J M V 0 p M W D c z S 0 d p N 2 h U R V B w R m V H V S t 1 N G g x O F V H L z h h d z V M T m t z Q 3 l O a k x 6 S D R q N j V Z c T J F e E N v V E N u M W 5 r W W 5 t Q X F q c y 9 L O F R q d X l o U E F J W G d M U 2 5 u S l l P a D F V Q 2 V q T m Q 2 d 1 l F S U d I Q j d x Q y 8 z e G Z 5 O T V s T U d Z a V d N b i 9 5 d V J L a F N j T 3 k z e X l 6 L y 9 3 U z R T S W 8 5 T U 9 E a k x 2 a 0 N L b n R n e k 5 Q Y y t q c U t R R E l r e E R 3 W E t v c V I 3 c G Z M O V h k U H F 0 a H h M N D F V S D U v T 3 g 1 V z V L c 2 J O a W h q M z A z c 3 N x S W l N V 2 9 1 M T k 4 R z B v d U V B b l p w d X A 0 d 2 Z 5 M 2 9 F b k x x U 0 5 o c l M w T 1 d w K 1 U z M C t x V X Z V Z 2 M 4 d D l 1 M G Y 5 d D B n N 1 l C S D N I R W x H a G x C Y m l P Z F F h O W V k W W g x Y 0 x F Z m x i T T V H Z m o 2 V l A v Z z B E S j d V b 1 h h R X N 1 S G 8 w M V Y x d k x j e m 1 L Z X V R W k R H a 1 B X M 2 R j Q W s 2 Z n d V T W d t V 0 p K M 1 J E e n R E Z H Q r U k J V M G t 2 Y k R B c W F h d T d R N 3 V J N k h M U G s 3 U m h X R U Y 5 R E d u V U d R S l p t Q 0 0 2 b D N u e m 8 1 V 0 F 5 T V c 2 Z U Z t M l B V e E F X a H l s Q W N N a i t X N 3 B p M F R D Y W J u d n k r N G 1 X N l N W M E 5 1 L 0 x l U G p I d k 4 x N k x 6 b 2 t q d 2 Z k T k h z c D F I W S 8 z a 1 M w e D Z F Y 3 Q 0 K 1 R C W n F I N 3 J m b D F v Q 1 A 2 T 0 N i T l R J T E h s M U V x c U F D Z 3 l k d X d W W E R V U l Z j T E 5 V a j g 5 V 0 1 x N U d 5 e X Y r R T h G N W F Z b z c 3 M k N V T G N k d k s z R 3 Y z c H R C b T c 2 R X p k c n Y v N W o 1 d D V X M T N Y a G Z H R F B H M H p X c W x W S l Y 0 U k J o S T Z I O T N 6 T m J h c n B B U G p t M V Z 4 U G M 2 K 1 g 1 Y 0 Z o b 0 N r V j B m Y j d M O D A 5 M G 1 R V H U v M j Z N S T B 1 c T V K U n A 2 Q 2 1 q b 2 R K N G M 1 Z n l l Y z V P T n d w T l Z w a m t N T 2 N 1 S V l L c 2 V v e j Z p N z h B V V h S T E 1 D Y W F G M G R W R m Z 4 W X E r R k k v T H V t N i t C S U J j Q k h y S G 5 p a k N w M F V X b W h U U V V p K 0 Y 1 Z j V M c k 5 S V 2 g 1 R 0 o 2 a k x F V 2 N h N E x F L 2 U 5 S 3 p 3 U X U 0 M j J X Z V p Q M 0 1 q S n V 0 W U V o O E l p S m p Y S l h l W j B w Y n F G M U 9 O a U 5 S R 2 0 1 S E V y d D Z k d V N v Q X V w R V l w W X R M Q 0 x h W k 5 R R U p 0 U k d H Y l l H b 2 t p Z 3 R I W F h N N 2 l C c n Z V M 3 Q v a W 1 r R i t C Z U h Y L y t t b 2 l V U T N Y Z T R u T 3 g 0 S 0 h S R G x v T j h p Q n V X e T A 3 b m w z Y 0 s y e T B X d E F k T E J o Y z R h S 3 F E N 1 d S e l N z T W Z S M 3 F R e k 9 t a 2 R O V V F X Q k d i M 2 V Y M 2 h C a X d 1 b k l F a n V X d X N v N E 1 X U 2 5 L W k N l c H p V e k p a e S 9 P Y j Y 1 N j N a Z m o r Z m t 2 Z T V m U G p L W n Z M d k h p S 0 8 1 M y t N Y 0 N n R T Y z Z F F v L z d m d G Z u M n E w a E x u U D l W R G J 2 e G p K Q S s 4 e G 0 0 V m x V V l Z J a 1 I y Y 3 A 3 U 0 x t T l h O M z Z h N m Z j c 0 V U b j l q R 3 l t U H J Q d U d 0 V m N k Q S 9 C W W c v Y l p Z M E Z N d 0 U y U 0 Q r N G J s Z m V Q V z R w Q U 9 y S n J u M l l H e U U 2 V 1 h o a U N 4 T G t l W n N R U l N X d 3 Y z N 0 h r b 2 h Z N T h w Y 0 c 3 a E t a T m R 2 M z h R S D l j S 0 o r M 1 Z Y M z F v R F Z u M 2 F v W k h u Y j d a d k g r S 2 V S R U k 2 d V F D M j d F M l d j a 2 E r M H R D N E 9 q e T h D U 2 V h S G 5 o S T Q r T k 5 0 L z F N b k F B V 0 J I W T Z v c T M 2 N n R r c T F h W G d t Y j J J T X F Q a U 5 C b 1 B v Z k d U Q W V 3 S 1 Z P d j V I d 0 o y U X o 2 T U d B Q X F I Z k g 1 L 0 V q V 3 V n N 1 F u S E l y Z 3 F q b G F 4 b D l L U F p o Y k p q N W F i Z U x L d 0 p y T U 5 Q d z M r Z X R 1 S F k 3 T n J r c j k r M U d m c T g 5 M X Z V V n d W R j J 1 N D V K M 0 Z y M 0 t i Y y s z b D V x W l d U c 2 5 N Y l E 4 e D B U Y 0 9 K R 0 l s U E E z c m x S O V B W N l l v b 2 t B b 0 M 5 Q j c y a W h a S k x 6 c m U 1 M X p 6 d 0 F M a n F p U U 5 y R 2 J r b T Z V S l p J Z 2 l l M F Z x M n R N L 0 t h c k I v S 0 R l Z G 5 T c l B s M D F k Z 0 p Q d z h j T G d N R T R U d X F 2 U D d t N 3 V q K 2 l M U U 9 4 M H F y V k s 2 Q 3 V T R 0 h 6 S V V V M V d H R G Z i N 0 R t Z m M 3 R W x M d k g v e X Z L Z 2 Z l d z d S U X R 3 V 2 1 T W F Z B N n R M N U l F V F p t U k Z J e U 0 w S z g r b D l G R G 0 z W U l q Y m s x b z l a b 3 F j M T h 3 R E l S W l h 5 N y t i M j Z z V 0 N J U U p h d m x 6 b U Q 5 L 3 R i S G Q v R T R W S 0 l U e j B X S 0 R S U D Z 6 a H o 1 d l V v U X V T e V B X S D B E S 2 V q e U V 5 d X d w Z k N v Y j l Q a T d y V l V Y e V V R b z J a U k F B T T V I T H J O d 0 E 0 N C t C b W d U V k I v a 1 R l Q T V G R V V B Z F N N c 2 h M b E p x L 1 h K R l l S T H N s O F R U e k g v R W l K e m N 4 b m N D L z d P b n F 1 O G R m T 1 J T V W Z i S F J a b i t C K 0 d i d V F 2 d 0 h u Y l h M Y 0 h j Q 0 h 0 V W R s W k 1 q Y 2 l P U D N G c k R w Q z d P c j h N Z F E r V z A y c z B R Y 3 V x a z d u d C t T N m t E W j M v N W Y 2 b 3 d 6 c U h k K 3 B 4 T G 1 R Q V J L e D A 5 e C 9 F W X p x b 2 g 5 R H c z K 2 l Z M U p V Q 1 d 1 U D E 5 R V Z i d H l P W H F v d j d L c 2 V u L 2 w v K 3 Y v M y 8 v b X Y 3 M j c 2 L 0 p W Z W N T Z X F k V n Z 5 c k V s Q z Y 5 M T Z D b U I 2 N 0 c w K 2 9 R b G p v T W 9 Z a U 1 I V D R 2 d n l S V 2 V l a W l P U W R Q V H R O b n p L W T l o b 1 R q d j Z i O S 9 Y b k F l c i 9 X c 0 h F Y 0 l H T C t k c 3 V z V G 9 S c 1 F h a l p h e W J 3 a V o z d l Q v Y 2 R F U U Q 3 c V J 4 b l h v K 1 F I N G t I T k 9 w b H o 4 O T E 2 R n p R b m R 5 b V F H Q n Q r M j I 4 W X Z K b l B L c 1 N k c E R T d T U 5 S 0 V o Z D F W S X F V U X R R K 1 B E W k V B V k l q a F V J O H d V d 2 J 1 e T F K K 2 R O V F d T T T R y R z J p d G 1 T S n l O Q T J y d D R Y Z 2 p 6 V k R X U H h u e E l t c 2 R Y d k p J K 1 J V e F F J S U h H T D g 4 L z U w N H d a T m Z 0 Z 0 h w M H Z z V G J D M T N h S m V j V D d z e m Z a e X F y S U 5 D K 2 t x Y z E z V G t k W D B N M X B R M U 5 p R k t k U m l 1 b T R o M 1 d C R G 9 6 U H J K K y 9 a W k U x R H R o T n d M R G N R Q 2 J 5 U 3 E r S 2 t Y R k 8 3 T V N v T l l S Y z I 0 Z D l L a G h y b U x V b 3 M 2 U F N J S D R H S 0 h O b j g 5 U 3 g r R l l p N V F B R i t B S l B t Z l F t Y 1 Y y N E 0 1 e D Q r a F p 2 V T J m M 1 Z S M W N 4 V C t 3 M E 1 H e G d B T k 4 4 Y 0 M w U m d E S l J 3 S m 9 L d X Q 5 N y t W Z U Z W M 0 8 r R k M v b V h K Z m x v c j M v T V V K W X V X c G d 2 c U p t R T l q O T d z M E 1 a d k 1 p W G p L e W N t b k l P N 3 V B N l g 1 c m Y 1 U T N E R m t y V z V Y M 2 p D c y t h T m V U R W d G R l J T Q n V K d W g z b H d Z Q y t E M 1 p 6 T D Z 6 L z l a T m h D a V U w b i 9 5 U 2 k z V E k z Y 1 B P M 2 Y v W j k 4 T E J z Q 0 d x Q 0 k x b X l 1 T V p n M T l l K z l T e U Z U b U F C c F c 2 U j h l O X l N d E d x S W N C R 2 d a S 2 c 0 e U d k Y V Z t S 2 Z m S V h U c 2 d i V j E 2 M 2 R W V 0 R x d 0 5 K c H l r Y T Z x c D J x Q l V s N l p N Q X B W L 0 U z U 2 x l U k N P S l d o a U Z R R V F o R H N 6 Q l p y Z V F p Q W p B V U F Q M k l r b E h D U j N v d i t q O V F T d 0 1 F R k F B Q U F B Z 0 F q W F l Q V 1 Z s d m I 3 Q n p B d 0 F B N E F Z Q U F B O E F B Q U J 0 Y l h C a F o y V X Z j R 0 Z u W l M 1 a W F X N k 5 s T X R Q R T F F V X h z O F p w c l Z v V X p V M H h n Y 2 l S c U x S N k l L R W x T R S t X d 1 V s V X R I N G l N Y l F o S m F I M U V D c E l p K 3 R J S D B v T U l v V X N G Q X R p S U J S Y X c y b 2 h C W n g 1 W X I 0 R j d n d 3 B u Z U d y a l J 4 W j F 4 N F o 2 Y U V G c 2 V r W F V 5 Y W Z N b j M r O D d q S G 9 4 O W R u S E l i T k N y R D h a S D N z V U R v L 3 Z 5 N G R B d H E 5 V j Y 1 Q j Z V N X g v M U F o Z 0 1 I d m k w W V B U U W Y w V 0 Z 4 W V V u O E t U c G x M c l V a R E t k T n B V W k s r e m 1 S a m l M N S 9 B Q 1 h z U k x M b 0 N 4 e T I 2 Q T N k Y z J Z a V d U e D J i M E l H Z 3 N X c 3 h T R 2 J 3 S D d x M D J l d n p G V 3 N C c U p X W G h U d z d n V l N X b F l N Y 0 Z R S n V v Y 0 Z T c G 9 j b 2 F n N 2 Z v Y 0 t m U l l 6 M T J F Y k J l U 1 l G d j V Z Q U 5 T b 3 E v c V F y d 3 V w S l N r R l V I M k t p a 0 x M e H F C R 3 h T V G 5 B Y n N F V X B O W V R 6 Q W R 1 V U Z P d j d G a 0 F M c z R Y R j l j e E R 6 T 2 h E V U R H c i t s S G p 3 O H h l Q k R W a V B 6 S U R 5 Q 0 x q U S 9 h N D R Y Q k p t Y m 5 C W W J H W F d j d 1 Z 3 d H V J R U J v U k h y a E l i e G Q 1 U F V q Y U o v b G d K e C t N Q X Y x c D E r a F U x c X J t b X R Z c 2 x W N j l Q U z g 3 T D N 0 N W J J Q l d K c H R s S G 1 P R 1 g 0 S U Z V R E 9 N b V V N U 0 x J R E 1 F e E U y a k d 4 c 2 J s N 2 9 t e F N S a T I 4 a W h P d V h 6 W G x m b U 8 4 T 2 l R a U 5 K Y k 5 T c k o z N j U r c H l k U V p 2 Y z E r S j B X M 2 Q r U U t 3 S 2 g z L 3 h Y Q U g 3 N X U y U y t V V W w 1 S 3 d p N T h h N V V Q d l p G a H N a d l p J c 1 l u e V N K U V R h L 0 9 F W X p O T 0 l U S k 4 4 V U x r Y m d K Z m 5 Z T F h o e X h H Z D h H d l g 0 Q T E 2 Z U J G W U Z K R n N X a V F R d V R t R 3 N 3 T 0 0 y M n U z T k 1 F N j Z v V 2 R l c m F P c n Z q e H M w a 1 p 1 a j R l W E h x d F l D M X p G Y U o r W F N K R 1 Z 6 S k R D S X J B d 1 g v W F J L Y S t 4 S H R p c j h j b E 5 4 c k 1 t M W F s Z V N x W T N X c 3 d m d D k 4 d 0 R k c 3 B K R G d I V n B 1 V X A 5 b z J V a 3 p P c F R 6 S X F 3 b D A 3 Z F d R c G 9 U O G V N Z E h D a 3 M 0 T 0 1 U W k F 3 b C 9 C c l N Q R n J u b j V F S D h m V U Z V Q k g r a V h 6 e m 9 q Y z V y a H Z u c 3 l P S j R 5 d n B 4 a n J 2 d 3 p T W H Z J M n d C d k p 4 d m h 6 Y m N K N z V K K 3 N 3 M k Z 4 K z d s Q n Z u d V V j T z N M S F d q O H Q 1 M y t U V z J B T j F P T l M v O W 5 u T H h y Z E E z b F J S R H V o S m V q T j Y w Z 0 J N U 0 J k U U U y c D d O N k t W d k c 5 e n d u M 0 1 C L 2 4 x a E x 5 b z U v L z M y V 0 R y T j h H M k J y T 3 F B R 1 I 4 W C s v V F p 6 W G V I c E 1 3 N T c 5 Y l h L d m J u T D Z E M E g 0 a z c v N H J 5 Y k R I M G t i O X Z K Z y s 3 W T N E Q j l k Y 2 t S N k t M e V F m Z m l H M W N p U z l 1 S z U x N V B p N j Z k Q X J 6 R j V M Q 0 l 6 R F B N R 0 p j Y X U w N 0 1 N N 0 Y w d n d M U y 9 X S 1 l D Y k d 2 R V d I e V B w b m x Z a k 9 2 N W Z P e W x K Q y t C d H F M V 0 R R c V B C M k 5 1 N m 5 1 N U l N Z j V P K 0 t t S E l p K 2 Z B Q k t G N U Y 2 U U N L V V Z j b G 9 u N T l 2 O T d v Y m p Y d U F 2 Z 0 x V R X N E Q k J R Q U F B Q U l B S T E y R D F u T 0 J 6 R U Q 2 U X N B Q U 8 x M U F B Q U 5 B Q U F B Y 0 d G b l p T O X d Z V 2 R s T G 5 o d G J P M W Q 3 V y 9 i e G g z K 3 Z y O U N V S U Y r R 0 d h Y W Q w Z m V r W T J k S X B M a j F r R F N 1 Y k d i S n Z 2 R z J y U X R S Q k l G U 1 U 2 V G Z j c n l P b U R K M 0 E z T E Z x U W R s Z 1 o 3 Q 1 R B M G N i Q V d D M k t u K 1 d j c 0 t m N 1 V m N k g z S W 9 s d l I 0 c X l L T m 1 K R 2 N N S m V l V D k 3 d m k 3 Z T U 3 b j d u Z E h a d W J E S z V W e T d y S m R i N V N j N m 1 3 Z U t H b y t a M W R Y b k 5 W U 2 R Y M D I v O W 5 5 L 0 p T U i 8 v R G t 6 S 0 s x Y n V j V z V t Y n p T R 1 Y v Z 0 V w d l c 3 N W F z M m Z 6 N 0 V v K z k 0 b F Z v Y 2 Y 3 M y 8 2 d y 8 v Z k h V e U N m K z Q z a l Z H Y n p x a 0 x 5 d V U 4 M 1 N 5 d V h 6 b H F O U y 9 R O E x 5 d 3 Q x c D F h N C t U T T U 2 W F Y 1 a 2 J 1 L 0 d 3 Z W F o c k t U N S t j K 2 R n d X J X O D B X U X F B S m 1 Z c H h R d n N 6 S V J B M G Z P N U F r M 1 A 1 e G F a S F h i c E l y d U V O W U 5 m Z 0 8 2 R n B a V z Z V e T d 6 a k t x a U V S M n B 3 R T I r M k U w M k R B d 0 1 s a n p 0 c W R B W j Y 2 c X o y Y V Q x V 0 t w W k s 5 U U I 3 R j d F Y l o 0 U H B Z a D d l U l c 0 Z F h 1 b D Z k U l B s V X Z y V l Y 1 L 2 J y c G 5 i N z V V T H M 4 N z l Z c l Z w S 2 1 M O V Z L M X V X U T N O M n U 1 K 1 Z L e j Z T e H Q y S G F U U D l u S D d 1 R j U 5 N 0 J n c l Z 4 Y X J 6 d W I x V l Y r e X A x R 2 5 4 Z l F G a E Q r b 2 l j b T l m T m 4 x U k k 5 c k Z U e X V U U D J X d k 9 z V l Y 4 d n N R W m x E Z V h V d k t m b l d D W n Z R c 0 d o M W F o N F V t Z 3 R s e m Z z a W 1 o e G p X V 3 h T d F V 2 b k M r W m c z T 2 4 x O W J v c y 9 K R D B l c W 5 W K 3 Z X b C 9 s d W x x S l R k d X J j U z M w c k l n T k w w M X p U e S 9 h V l l O T F N o b F d 6 M 2 J S c G 5 r Z z l 5 N U 5 a V F l D S 2 V y M 3 U 3 T m 1 p V T Y x e W 4 3 T 1 M 2 M W E x c 1 V Z Z D d P b F R x c j l E c V c 1 d k F p c k d D c 0 R 5 L 3 F R a n J P a E V E L 2 F w Y V U 4 U n Z F S 2 l P W U 9 k M j l m U V o w c l Y 3 b T N p K 1 B O K 1 p i a H Z 6 c k V t N 1 h X c G Z Q Z i t v b F Z q N S 9 4 Y U w 0 M F o 3 V D c y a 2 x N d X J k S n l o S m R k a C 9 P N k x 0 T i t 4 W G 9 q T S 9 E Z T J w c W 1 z e C 9 h Z H Z Z Y V B h Z W d G V j J 5 Y T d C M z J L M 2 Z 0 T 2 V o Y U t u M l p i c z h a e l V 0 K 3 J D Y k 5 i c 3 V 2 T m J 0 M C s 2 M W o y e W 5 Z a m Z y S m J 2 U l A 3 N m F L N W F k a H I w c T N I S F d 1 V 3 d 2 T 3 l k b n V O d W 5 r S 0 h v Q m p T R G Z 1 Z H V K N m F p d 2 J E W G V 3 Y U t t M 1 d Q S m F C c E N n N j F I N 2 N 6 Q l F D U V d U c k Z M M U l h M F F C Q 3 d a d 0 Y z d W t V R E x C Q m d o b U w v Q n B S c 0 l G Z 0 1 O O W N Y S W 5 U L 1 R w U D k z e m p I b k t Y Y 1 p j d k 5 h K 1 c 3 V D V q R k d 3 S 3 d j V m 0 3 a 0 t m O H k 0 S 2 l x U F h U b G R Y e F J W Q X N h O F l r R i t q Q l N 0 Q V o 1 Y z l p T W p O b C s w c k R y Z E 1 P e l R 0 R 0 J 1 M G s x Y n R S c U 5 Y T l Y 2 e U g x b j Y r S k Z G a 0 d K b X l C b 0 h z c U N x c U J B U U t T S T B T S y t s Z 1 N 5 a X l R e W R F b n B L Q 0 l M R W t B S n J p a W p R Q k p v V V d C Z 2 9 X R F Z E Z 0 p 5 T E t Y Q k N 1 R E p O e F V 3 R F Y y V H N 1 T U t H b 2 N B T V Y y U E F G Y 1 F L d 1 d H M 0 N 6 a k l u V D Q w c k R S V l p v Z W p T a k 1 V V X d W e X R R S T Z I Z G t T V X d v c W s v W m l C S U F V V l B M a U p v T X B B d W t B S U E x T W 1 h b G d T d G N K N V p j S V R G R W Y 2 b U 9 H R k h n c k l Z V k h s U 3 J L K 0 Z J Z 2 9 O Q T h y Z z h t V m t m W E F 1 M V F p U z M w Y 3 Z y a E d G b U h x Y k F K a m t S Z H d T V F V V d 2 9 S T 1 l x U k 9 l W W l j b 3 d L U D Z B a l N n Z E J r T G t Z M U l t a F l I R V o 2 M 0 F B Q m h s e E p B Q W h T R 2 N x R m d k Q 2 9 1 c k t 1 S F h 0 Z U l J d 0 V r S V F L d E V 3 V E F v a W 1 a R k J N S k x s R 1 F R a 2 F X V W 5 D Q 1 V E R G h n a U p v V l N P b k 9 2 V 0 N q U k d Z S 1 p R V 2 1 T V U N M Z D l G R 1 F K T E V 4 Q 0 V p U 0 x J T n d K S 3 Z w N U d C R U F G S l F L a k J L W j Z v V k N 5 T 0 V X Y l F s Z z l I a 1 l D V H R u V V B p Y U h n W U R Z K 2 l R d 2 F S a H R o U U t R V V F q W D l 1 U l h U Q U F K K 0 J h S U l n U 2 1 O Y 2 Q 0 Q m g z U U Z H Z F l j O H F D T k V H e E J Q V H d n a 0 N N W V B K S X l 6 S U 1 X R W d S U V R w V W d J b z Z G R E R F T k h H Q T Q x d 0 d D b 1 d q b 0 J C a m o r d F Y 0 T X F C S m x r Z k 1 4 U k 0 3 c E 9 K b k t 2 R H p n V F h 0 S 0 d z d F J 0 Q W l K S V l F b F E 0 R X F D a T A w a X d r U 3 d J c X F 5 V W Q z S m x Z U U 5 F S 3 J X S E 1 4 N V U w b W N x N V R W W W 9 m M 2 l X T G 5 N U H h y L 0 l T W G I 2 U 2 4 y R n F y U H N u c H R M Y V F I S G c v U k 5 U Q j k x Q W N h a j d K d 3 h D R D l O W W s z S 0 h l M W F w d X J C c V d 4 R 3 c w b l N v W U 0 y U E x Y R i t r S z F 1 Q 1 d B R m l B O V h V a U N J R H E r c V J G M F J a d D M 3 Q j h J d 0 1 j S k F E M W p p V D N J M H N h M W l F Y z V V Y W V 2 N W Z V a z d X Z C t Y R U d J K 0 x K R T V F O U Z P R j h 0 U 3 J O U k M y V m 0 1 b E d O S G 9 p N H V V U 1 Y 2 d k 9 L R 1 Z i Z F d t a F Q v Q 3 h k W X R 0 e T h W U 2 1 W c j g 3 b V d 6 O C t m Z l B x M m Y 3 W H Q v W j M v c F R Q T F p W K 3 k 0 W k Z 0 S E Y 3 S T Z S O H J t d j B Q Z G Z Z S X J X M V h y Z H F H e j F q Z k s 4 a D l R S E 5 W b V B P W T c y U V A 0 W H d W N j J X V 3 h R M 0 Z p K 0 l P a m R y d m N P U D V r N m R P V 2 M x Y U 0 z T z J k W n E 1 L 2 x P N S t t M 2 5 h O X V 0 L z U 4 d C 9 Y Z G c 5 Y j F K K z F I d D l x U G R t Z W 1 t e l h x a 3 h y N 1 M 5 a W M 3 a n V s b i t T a n V p L z R t V 0 E 3 Z U F L b z J n a 0 E y Y i t Z L 3 F z T n h Y N G d O S 0 l R N 2 F p T H h s T D B Q b U d w e V p Z T k 5 h Z 3 k z T E Y 3 Y 1 F J Y j h v W E R M b m p k R G d Y Y 1 l U M z A y a E M y e F N v K 3 B X M E U v Q 1 Z E a U F U c E Z L U 2 x G N l B M R W 9 5 c D B Y R k s 5 N W 9 l T k 9 u e V p x R H V j U T d B M 3 U w N X d L M j d 0 Q T V p d T V 4 S j V 4 O U l h Q W d K M X F F N D h N S G 4 1 S 1 c 2 b G Z j M V h t V G p T e X p J V z A 2 V n o 4 V 2 l H a T N X d 3 d W N X l V V n B P W E 1 E b l J Y V l l N b D c v Q 2 x w e V l X Q k Q x S W N l T W V j S E I z R F N q U D N U M j h 6 O U V L R m J i a D J H b j N S Z H R X V 0 Q 5 N 2 R l N 2 1 m d V R i e n J j a 0 4 v O F p t d z c r e F d R d H V i R 1 p p N m Q v W T N L V 2 d i a j F r S 2 c 2 O U t r N n R s M V l p W k J 6 U z Z Z V l B k e l F n b E t n N 1 J F W k l W Y 0 x q b l d K M 1 I 1 N m V 4 a X B D a k p K N 0 Z E Y V p r c 1 B n Z 0 Z v N 3 Z N R n p 0 T n h E T l R C d 2 d w c l A 2 Y 0 J V U X B N M z R Y T E t m Z k V o N T J I V n Z 2 L 0 V x U G Z F U 0 d V L 2 d T Y 2 V i Z 1 N n e V V Z Q V h i c 3 h J d 0 J 3 Z 0 J I Q T N x d l h u Y j g 4 W W V P Q U 4 4 O T J X b H Q v R l l y Z n Z y L 2 R 2 d m Q w Z U 4 z M 1 Q z R 1 d I V T h L R 2 s z M j V i e W R V U E 9 o T H d Z Q V l y T D N z a V h L e n F F Z U p U c y t D L 0 x h a j V v L 3 V 2 c E R 6 S l F T c 3 J H W H V 1 U H B H U H Z v b U F U W k d B Z l p t Q X d r W X k w c E d X d k l E R T R E Q W 5 T c 1 V U b 0 9 S M H U 3 Z E N 5 M i t t W j B Q U H p z U 3 d 1 N j N V L 0 l r T k p 1 a E 5 N e l F n N F E 4 c H Z 0 R y s z N z M 5 Z j V w R 3 p o M T Y z d D I r M y 9 Q V z Q v L 1 V H d z g 5 N k x s N F d G U l V y U X J k M H R O a 1 A 3 L 2 Z i Z W k y d W R u Z T h w W D N k M m J x Y k s x L 2 9 o O H J Y Q T h R a U 1 I V z B n N C t 6 S m N E W k 9 5 d G 1 J V W d X T 0 g w S V R w S U R J L 1 d 4 R 0 d r d W Z 4 N C t 6 b 1 d F R z N S N F l S R 0 1 Z W H J q T U 9 G d k s y W X l s U G V Q b X Z k M U h s S m x G W E k x e F o r Z j V q Z 2 l u c F V y U U h J U C t V S n R 4 Q W d C S W Z 6 W D Z p K 2 t 2 U F l m c U l m S z R 3 U F l J U E I 1 d E l P U H h 5 Z k M 0 M G V O e D J 0 U G l h T n d N M H d s U 1 R C K 2 R H S H p u Z 0 h 4 Q l E 1 W H N t a n R N R W d k S G t i T U 5 Q Z W h q U U g z c S t s a U x E S H V 3 L 1 E x S G 5 y R F Z j Z E 8 w N E 9 q T 3 c 1 d X R w N j k r M n I y N y 8 5 O E h J e E F 5 R G h H e U 9 T V F Q 1 a j V 4 d W c r U U t 1 b H l K S T d B d V p I N U 9 h Q k h v T X h S O H l l a V h N b n l P Z l V 6 Q T E x a V A w d n J P W n l y W X g 4 M W 1 V Q j R 3 d C 9 w Q 1 F U e D Z R T U 0 2 Q U 1 K e W d N Y 0 p B O E F K c F F I M 1 F o R k N B T H l v Q n J S T D J F U 2 t J b k R 3 Q 0 J N S 0 F i a k Z 3 Z G 9 L b G 9 t R G p I a X d N T X N k Q U N m c G l h Q V l h U G V Z O U l F R H I 4 U k 5 D R X l m N l l K N m J q c V h k S U V M Y U V t R U t n R W w v R U N t Z 0 E w d m o x T E d 2 a F J n U k w 2 b E V p b U N o T G R E Z m p Z c n d v S V J 3 W G 1 N M V h n a 1 o w Y l c 2 M W J O M X I v L 0 U 5 c m V 5 d F Z Z U m c y d k Q 0 b V l l Q V l I R U V Z S X Z O b n d w Q 0 9 x O T R s W W N B S m h Z R U 9 t e F F Z c n d 4 S V Y y Q 1 V N a U F n Z V h N c 1 U 0 W n d 3 Q z d n W T c 4 e T Z E Z 3 E v S j h w Z 3 h 0 T W F s L 2 J F V E g v L 2 Z 1 d l d 5 L y 9 u Y X B F a 0 t N a E V R S 0 5 J M m h F d E l G T U p G T H k x Y n V r R W h O W m N T Q V l L a k F U a W F P N D R n Q l Z C Q V B P Z E J u O G l J b E E 2 N X R 0 O X J y R T F v U D J 2 Y 2 V 0 c m V 0 c F I 0 K 3 l G W V h q e H Y v S G Z r V U J x a 2 t u Q 2 V 4 V n d u a i s x M k U w L z V z d 1 c z R W V 6 U D h B b 1 h n Q k l D a D l B U U F x a E 5 y Y m 9 n R G U v W m V G a F V X e H o 2 Z n p 1 K z J V S n d O d 3 V I Z U d 4 e m N a M E 1 o b 1 d o Q n R J Q k 9 E b E h 6 M U x x b E I 0 d m V 3 a 0 l x R D h Z e m d O b E p N b l J Z a E I 5 M 3 Z L a H d s U F h o T H R w R V N F Q X J W K 2 J l U j Z p a H E z V G 5 i U m h y U U V 0 K 0 8 w Z l l m L z l Y Y S t 0 d D R Y O H F D a C 9 s U 2 x r R H N L S n R E S X c x a 2 0 w T W 5 z a m t V S m 4 0 e F N 4 Y 2 Y 5 d l I 4 N l F J c m 5 2 L 1 d p U X F k R W Z t V 2 J Q Z k x I Q m s z R D c z M k s 4 e D R C T k g w T 2 g x a U V q V j J S M 0 N B R 2 g 0 M 1 p t N D B W e i 8 0 b 0 d M V j N p O D N U M 3 k 2 U k R G Y l h m O V Z 6 c V h y W D c 2 L z N q e X h m K z N o b T l k M 1 d s L y 8 y S H A r d m Z Y V n Z i M V g z K 3 k 5 Z U 9 s b D d z N 0 R t K z F I Z D k 0 O H U 1 M H F o U i 9 t Z T F v N j B r Y 2 g 4 S 2 p z R 1 B 2 b T V r U F Q 3 N m o 1 a n d 0 O T k 5 Z G o 1 O H V P M W F S O U 9 p b D d H O F F i Q X d D c V N Z Z D h V Z T h L b W J v Q 0 Q 3 U i 9 F d 3 l t Y n l u R m d C N 0 Z B S l A 5 Q k V s M U l n e l A 0 Z z d u d T k 5 U 3 N 0 W j B i U 3 g w V G 5 W U l M w V G 5 H a H J 3 b V l t W V d B d 2 V 5 e m V P V 0 p U d k l O O D R D b k 8 z d j F n d z J x Z V Z r b 1 I 3 Z G p w U C 9 0 Q j Z 1 Y l g z N G p 2 e D Z Z U 2 V O U H k w Z T V l T z J 2 Z D J k e n Y v Z U x 4 L 2 g x N i 8 x b j c w Z i 9 G M 1 F C b U V D S W d 2 T F F r c D Z O b 0 h r Z z h 5 R G F j V j A r O E M v W E 4 y R 1 l H K 1 I 4 M S 9 t U F J Q e G t 6 L y 9 E O D V Q Z m 1 M b n d G U V N 3 T U V G Q U F B Q U F n Q W p Y W V B X W H R r K 3 h Z T E F n Q U E x U W N B Q U J V Q U F B Q n l a V 3 h 6 T D N C a F o y V m Z a b T l 5 Y l d G M G N 5 N T R i V 3 l s b G M x d T F E Q V F 4 K z l J d k l Q b G 5 t b W N 4 S E c y a 2 t N R m l 5 S l Z R Z 0 o x R i t n M T J u c D N y V H J K Y W h z U X k 1 M E g 0 T X c 3 b E F k Q T h E Y V Y y c m R n d l B t M H R h N V N H b C 9 p a 1 g 5 L 2 o y Z k d Z M z c 2 T l Z m b 2 k 5 a G V 5 N 0 p J c 0 g 5 T U 1 C T E Z v c n l V e F N y Q k g r Y n B p d 2 s r Z m Z u O E d V L 0 x i W j V W O E l m Z z Q 5 T l N s Z H Z y W n R a Y j B O a 0 Z h R k N L M G N j R U h 5 M l h o T V J r U W J E b l d N a j h k b U Z J O U h B d W p J S j J Z Z j A 1 R j F L R z B Y d 3 R j c k c z Z 1 d F a 3 h 3 S 1 Q w M U 5 a V k F N Q i 8 w U V B q T T d G R X V h R V B P Q n M 1 T k F L c m R P T z B L T E V v Y 1 Z h T F J y c E 1 V Y U x V U 3 M y c E U 5 V H R v e G 9 C M 0 x Q U 0 M 5 U H B W S n B Y a G 5 w M X J i R 1 J R a l J m T G N S Q 1 o 2 V l N s N W l 0 S W Z Q M 3 R U Z W V 3 N G 9 j a 1 B V Q 2 N W d W l M b W d L S F J D V U Z V T 2 l M a 2 g 1 b 2 J j W j J M R D R G c m g 1 R z l s S W V 6 d 2 F s d m p Q O V R j S n l G W D Y 3 b 1 l O V n l m M k R m O U d C Q z B K N k J l e n N 2 U F J Y M m I 2 U 2 l j c 1 J F N G 5 O V 0 I w M G 1 Q a D h N T l l 5 Y 1 J H a W Z z T n d T N 1 h q W E 5 O Z 2 5 l V z B m N V R 3 U E R n V W Z M Y 2 M 5 S 0 N K K 3 V z N j J k S U c x c n d n M E h u c 2 x 2 a 0 h i S V Z K c m x V d T B T Z l B 2 M z V 1 N 1 B y L 3 V m M y s 5 L y 8 3 Q X V a Q W N 5 M G 9 M N k p o N G t V W E 5 W a n c 3 M n g 5 N E Z 2 M U 1 L a m l k U j d E L 0 9 r W W g x T 0 9 S N F Z 1 M l V x R 3 Z 0 Q 1 M 3 U m s w N X p N b D d 6 W U p m d U F 4 Y T N t Z 0 g 1 Y j A x b 2 J t W T Y r V 3 R W T H E 3 c y 9 P N k 5 U W G o w d G h 0 Z E Z E c F R z U E 1 y S l Z m N n J U V D l I Q k x r T U R I c 0 F 2 Y X U v S D I y R X U 4 M k Z U e k R R M V Z 0 U m J w R V E 2 S S 9 m O U R m d V d j Z z B G a m F K L 2 9 m V U V z R E J C U U F B Q U F J Q U k x M k Q x a 2 s 4 T n Y 0 T 2 d B Q U F E b 0 F B Q U F T Q U F B Q W N t V n N j e T l 3 W V d k b F g z S m x i S E 1 1 Z U c x c 3 M 3 R 3 Z 5 T T F S S 0 V z d E t z N 0 1 6 N 0 5 W T X R R e l V G S k l 6 V X Z P V D h u T V M 3 Z F Z L a T F K M D d W U X N y Z m o 1 Y k l K U 3 M x S k x B R 3 F L Y z d J T E N q V 0 I 0 b 0 F B R k J M Q X d R V U F B Q U F D Q U N O Z G c 5 W k Q 4 c G F y Q z R F Q U F E W U 9 3 Q U F D U U F B Q U h S b 1 p X M W x M b m h 0 Y k 8 x Y l M y K 2 J R Q k M r V i t w L 1 F Q V F N I b E x B N E p l R U d 5 V n B M R V Z L c W p T T z J 2 T U N p N z B L W m k z Q V R k S j d m M E R Q d l Z i c X J m M E J W Z n R 2 S W p Y L 2 9 y c 0 x H R D l Z U W g 1 M m l M M C t t Z G w 1 N 0 1 4 O E 8 3 U E x 3 O X k r R 0 h y U 0 p 4 a U V D U H N k V 1 h 1 d H l o T D B i Z X d n d j k r U n g 1 R z c x W k s z M 3 p 4 L 1 p w N E 8 0 Q k N H N U o 5 R W Z 2 R 1 Z 0 T y s 2 M E k 0 N k 1 w R j V C N G F 3 S S s 4 N 0 F U a V h w W U 8 z S G R r Z 3 h C T 0 F m Q X V m V T R a R U 1 C U G V 3 e D R P R X J F Z H Z 3 K z l X R X l m N W 1 U Y 2 p M R m 5 N N E 0 3 d G c z O X F O b V J Y e G d X Y 0 J 4 a U l x W V l o Q U x k U n F P d X A 1 U U d v Y m d 0 Q U R X U V V q U k N x Y 0 9 X N G J v c H B V W X B k d H Z K S 0 M x Q 1 V W W G c x b z J V b 2 h P S 2 J U Z W h O Y k h W c H B y M V Z y M D l v V 2 d x b l p C a k 5 5 M D d K Z F V K c F d F M U R h c 3 B L O U 9 1 S z V u d k N 4 R 0 p v N W t i e W Z t W U h J R l J 6 R D A z d 0 F a N 0 F 6 Q 0 N Y U n d N U V N T O U h 5 U D c 3 Q W l F W n g x N V M 1 d F h N N U h v S X M 5 T E J F N H Z S O F I 2 R D N 2 S T R i R m 5 X W k V 5 Y n d o M F N E d y s w T m d r d n h u S F o y U 1 Z 6 Q j Z Q N V J E N X N K Q m p 3 d l V S b 3 Y 0 Z 2 9 w W j F y c 1 Z N S l R G Y z F z W D d 1 a G 0 3 b W x y b H h x T F F V M U 9 a U 3 V Z a j U v c F J j M X N y R H Z N S k h 2 d T B Z b E Z X W T N r d 1 F E N H B k Z z F T M T Z B N 0 N Z W T h n N D Z h Q U 1 m c X d h R 0 p q Q 2 Z q S X V P W l N w S H h k V z c y M V d n S V l s O H d G N F J x b z B L a 2 1 r b U l W S m Y z Y 2 1 O V H p m c G d T M D B i b 1 d w c G h p U G 5 4 a 2 J Y W W R P d H d Y Y l Z J R E R k Q T F v M 2 8 r V V l S Q k V N Z k h i a 3 J v b X o 1 T z N R e F U y O V d O c k o 4 R k 1 K Z m d u a z c 0 R V I 1 V 1 R y c S 9 3 U 1 h P S 1 M y c U E 5 K z R Q b X V z U X h T d V J h N U h x U l c r U z Y w c m t 1 M F V D W G x 1 d n B i U l I v U z h q W T k z M W 5 K d 2 p 3 d W R S R G 5 5 R T l w e k 9 o K 2 1 a M W Y x U G h Q Y 3 d 4 O T F C Z 2 U 3 R G N n N T R E Z n d B R E Z Q S F c r U 0 9 m R W 1 H O W 1 x Z k V W V D Q z c U d r Y l V j a W U 4 Q z B G Y 1 Z j N U h S Y 0 E 0 S 3 B j Z X d D W V N r S G Z N W G Z I b H J V Z V B X a 2 Q 3 M X c r S F p T e D h R M E Z n Q 2 d 6 N m J n Q U F G Z m w y Z 1 B B V k F w N m l k a 2 p O Q n l J b D l 4 V z k 1 S W J I e k Z r d V p C d 0 8 w U m Z z M U V S O E x E e E R h M G V s V G p U Q 3 J R V U J L Z E t h R m x l c n h F U U t B a U 9 n R U R s S U V E R y t K c 0 s 4 e F J l U k d 6 d V l a N 2 F 5 U 2 h 2 V 2 5 m T H V x a 1 V L U z V 0 b F c z N j l Q d H U r c 1 J r b G p 5 W l J 3 R k h i R V p s d n h V N T k r V H l 5 e l R 1 Q X Z 1 c z V L d k 4 v T W x Q a m N 6 W E V X Y W d I O U R k b V h T R W F X V W t a N G 5 k c z M 0 W F J l b G x 6 c W R D Q z h V c S 9 s Y U l X a 2 0 r R k x y N i s v U G Z u M S 9 Y M z c 1 Y y 8 v N H F 2 Y n o 2 L 3 V N V j k 3 T 2 h M d m F q K 0 V 1 c X d 6 Q z N l b V l N R X Z 2 T G 5 z d H B M W m x k T F p v a m R B L z B 1 Z m Y z O H J V W k Q 2 c E 5 2 V W t i Q i 9 T c j B G Y m J H R S 9 2 b 0 k x c 2 R q a G 9 U S k J Q S W I 2 Q W U 5 Y m R T M z B p d D R m O V Z I M m V I M 1 N Z N 1 F a S X N T Q W J R U i t H S V Z 1 U X Z l a l N n N 3 l I M E R k S m F a e U U z b D d N V l B q e m o 3 Z X h m T m R P O F F q W l V o Z U Z B e G 9 Z Y m R v T U t a a k R n b m 5 H a 2 l u N 2 h M c 0 V N e W R l W l h o T 2 9 B Y 2 l o U D F 3 Z 0 V Z V D I z V G F 4 e U F h V U J C d 3 N i a E x h e W t J T G x P c G 1 z c D c w R E F l R H F m N T Z n M U 9 u b 0 R u N F h H V T h 1 b H E v b X V q W n R m R F p N c m t p S j B U N U p 0 a W 5 N e G x O d F I 1 Q U 1 q U G N y S T Q y R 0 J D V G t q a 0 t 2 b E h P O D k v V U V z R E J C U U F B Q U F J Q U k x M k Q x b E d p Z y 9 E b W p F Q U F D M H l B Q U F O Q U F B Q W R H a D F i V 0 p 1 W V d s c 0 x u Q n V a M z E 2 Q l Z E Z F V O Z H R j Q 2 h h M 0 s y N H U 3 V l l j Z G V M R l h k M z l 3 T E Z u V 0 x G b 2 R q R j N k M k t G e T l X b 0 1 X Z E l z V j U 2 Z m Z O d k R m e l p 2 N C 9 N e m Z K N U 9 h Y z d P e X o 5 M T V y N V p 3 b 1 Z X V V o 5 R m Z F c n d B Q V F K Z V R s V l F I Q U J n T T h M d 0 N H U m J j R T N y c 2 t J Q U h G R 2 R a W F R j Q X d I Y i 8 5 N F A 1 Y V V u a E R R Q 1 V n S n l r d U t a M z l r b V h u N m F t O X B l W H A 0 V k d R a 1 l P R 0 F T c U w 1 b z V P Y 2 Y x b l d s b V h y S 2 0 z Q 1 p R Q m J k W V p M b X N P c U x T e T Z L b 0 s z T m 5 h e n F I c F R G Z l h T Z W t S U j Z h Q n A y Y 0 l j S W d s d U h E e X V x d i 9 W Y z g 3 R G 1 O Q k k y R E t T W H F C c 0 t T Y y t a N m p M Q T Y 5 U 2 t H S H J Q U i t w c W E r Y W 9 j O T g 4 d T B U R 1 J y N z R w Q 2 V j M W 1 V S 2 5 s d E 5 M b F J j R 3 V 0 O U 5 O K 1 F S T F Z V Y m h F W k h q N T F r Q 0 M 3 Q W x w V 3 R r W l Z C Q 3 d 1 N X F E V W h h b X B F c j Z I U X N y S l l a Q W h F V T F O N n N L W G s 2 O U t 2 Z 1 o 2 W G d Z c z M 2 V m I 2 T 2 N r L 0 l i a n Z x e W U 5 S F V l L 1 R Q Q 3 l L e l Z S Z W l G c E Z E R l J V S W c r K 2 l n Z m Z I Y X Y 0 c 2 9 n Y 3 B w U 2 h W a U V L V T d D V j F x R j I w N W s 0 d X V I Q z l V b T R I c F U v Z X U v e E J L V 2 o y V T R t d 2 1 W U y t O U 0 9 K a V R k a V N a R m 5 0 S 2 t B b 2 V T U D k z Z 2 F Q a 0 t 5 R V F z S W l S N U 1 U d U N 2 e X M 1 M H B R c n l Q T X Z M a k w 3 V T V U b D R k Z X h S Z E t C M m p o c D B h V H h 2 M 2 s w b 0 h X e X d i S j l D M k c w e F o v b F R U e W 5 1 c 3 d v L 3 A z c 3 A r U G p 5 d U V 6 Y 3 F n e U h y N T l i T W 1 M Z G Z V S n N O M F J I S E 5 X e k 5 s Q 0 d k M E 5 I R 3 F Q T m l w a E J 3 R V h 3 Q U p 3 Q W 9 w d k o y d j M v c k N 2 L 3 V a S n I w M G p W N W J s N W h i T j Y z N G d t N U k 4 e l R E a G h O S z Z D W V B o V U t q V z V L Y V Z x T X J v R k I 1 M T A w S G V H O D F x a m V K M G R F M D V D e H A y Y W x s R W V T e m J G R U g x N z R B S T Y y U 0 V n U X l 0 S X E 4 c k t V U F d a a l h U S V l G R 0 t N a 2 J h O T h 1 e m J G a X B h T 0 V B Q l p x V X d w L 1 R 0 d E 5 l S 2 l H V 3 Z O R l N W R 0 5 T W W 0 3 W H Z O T V d U Q 0 I w T X h 4 b F V q c z N 5 M j J L V 3 V q b y t m a z F u c V B U O E 1 4 V G Z a Z V d r Z T Y z V H d q U 2 V I Z k p h a 0 Z n U W 8 2 d 1 J r T U h t W V Z n e F p Y T X Z W O G x K V H l 5 a l d V N W g v T m 5 0 K 2 N J b V N H b H d o d z F z V n c 5 Y V E x a k N 3 d 0 Z X T V V S d E t 5 U 1 B P Q z F y Z k 5 K N k F v Z k t G U z Z I W n Z 6 Y X V k T W 5 u d 0 p O e V Z s N 0 V i a G Z l Z 0 9 s b T V 1 N S s x d 1 l G L 2 J v e k N z R U h o c k 1 y b X h J e m l u V 2 1 n W D N X b 2 F o N G I 2 V E l E T 3 Z Y S 0 9 L R l V q U 0 p p Z X F 6 b n o r Z F N H R j R q N z J U R m 9 h W m N W c F J 1 M j d 3 U 1 l h S F J R U 0 d T Y 2 V a a 3 d U c 1 Z G a F Y y T m h L a 3 N N Y z h I N D B v Y T V H T D E 5 b X h p S E N Y V V h o N F k r O E t m K 1 o v Z X N W a z B P R X p z Z E N t Z k F I d j F Q V 3 p 3 S 1 N 5 b U s 5 Z l Z T Q 3 Z t N z F p K z l k Q V F h V k 9 C b m x W Q 2 5 H S l F h N X V M a D d T V T Z k U 1 d P Z X c 0 Z H d Y Q 0 J i d 2 d r K 0 1 k b E 0 3 b X V v b m x W O E Y z Y k V O e k t N T k 5 s b U d I M V g 3 M V J P S D l t N i 9 z Z D Z G M U t H T T V X U 1 Q 5 R G V E Q T N U Q X N x d 1 h 2 W D N m Y T g w U 0 E 3 M E V w d D B m K 1 J H R F p v Z W Z t U E J 4 S 2 N 4 c F V h b U N n T k l v d 1 F U Z 3 U y W n E 3 R l J x Q m p B M 2 R Z c U R J O H J X M k h T a F d R U 1 Z p U m x n Q n N o T E t 6 W V h V d W x z N 2 F w a T F a Y W R 4 a 2 F 1 Y 2 9 i c E J Q O U c 1 c X Z F N C 8 r Y 0 h q W H d P Y W 9 5 b E 0 1 d F I 1 W D Y 1 c 2 V m Z l p v Q n Z Z S U J s a E V N Q V o z b m 5 w K 3 k 4 c 0 V a a E x v c G 0 y S l p 2 U l J Z e n V U e i t O U z A w M 2 R Z M G J G Q U p F N i t y Q W 9 4 b j B K a X o r U U E 2 a X A 0 R F V U a H F W N z V 5 S 2 J x R D F k c U 4 v L 0 1 p Y 2 h M U W M 2 N H p C N E 1 C e D d 2 S F R 4 d H p x L 0 h W M k h 4 R V J W M X E 0 Z E V W V m 5 h Q y t r d k x Y e U x Y c z F o b 3 B x S W t z S E g 5 L 3 Z 5 Z z d B V l d 3 N 0 Q 2 Y S 9 v Y z B F Z k 9 F N n l Y d k Z x Q 3 h L Z H Y x a U J T R n B 3 N H B w R 2 Z y U G N q N i 8 2 W E 8 1 N E N Q Z W Z D V 0 U 4 U j R q Z m F k d z V p Q z V 5 T m Z 2 S l p 5 b m U z c E I 2 R m J Q M U R K U 1 d 2 a F Y z b 2 h 3 d z d w O E Z 1 d 2 x C T z R w e U h l c G 0 r Y 0 0 4 M W J j Q l F Y a E l 6 d 1 l 2 W k F Q Q l B r N 1 h i Z j l K S i t L Q W J G N 0 9 s d W F p c S t 2 d 2 d o M j R B Q j F W L 2 1 y S F R n N 0 1 o V m R r N U t s U l A x c 0 t R R X F o c k d K S z k 5 M z R Z T j V C O W V i N n E r T G R L b U 4 1 V V p W V 0 M 4 L y s 2 R F Q 2 a 3 F 1 U E w r c m o 4 Y T V q d n R r d 1 Z F c n I 4 d 0 l J O W J I c k Z 2 Y l J v S 0 l k T W I x S m R Z O D V o U D I r O G d o V 0 p t Q 1 V 2 c 0 1 V e W F 2 Q 1 h k V l B E U D V l a T Z U V G R J b 2 Z B W H F q S 0 x h Y k J k V T l X U W N I T W E 5 L 0 t o U n h K b 1 J P T H B V O E V W c G g 2 a l R 4 N F R I U H Z m R D l S S m 1 R N z B S Q X l u b m s 1 R n R I b T Z r d T R i V U o w Z 3 p F M G t O Q W N W W i t u U n p j Y V k v b j F Q U n Y 3 Q 2 1 G b 3 V v S X d L a V p E U W F 1 c m I r U m g 5 d k 5 Z S E l C S W 9 y c H l D R E 4 3 M H g 2 a 2 d y W E l l T X p C U 1 A z T H g w Q k F S e m h S T z M v c G l 4 a k x S R C t B R 1 d 0 b T h F e G k 0 M T B B V n A 0 e k l 2 T E 1 K e D N 3 Q m 0 4 Y l F 6 U 1 V S R 3 V 6 Q m p Y Q n J 5 T E t O W k F N Z H d M O E N C S 0 p a b k 9 q a U o y N X V W c D J j N X d W a k h V d 0 s x d T Q 4 e U c v N D h X U E h 1 N W V m M E 8 2 Z k h v S l N O c z F z e l J j N 0 N D Y m V s W j N U K z d q d E 1 2 Q T h 2 W n R E a T F y Y 1 p H R V Z q N j d F e U 9 Z Z H I 3 S W 9 4 a z Z a N H F R Z l R W N F F R e D l v a X Z N T U t s a m l w Y j Y r S U 1 l N T Z Y U T A 1 N n h D T U N z M X J i V j V 2 U 2 w y V V c 4 a T J Q V E 9 4 U j Z 1 d 2 N 1 O X F R a U p u Y n d x b E F V T 2 5 U Q 1 J C M n R H Z F Q 3 V T Z u M U 9 G b V J V b i 9 4 S 0 M 5 a k c 0 N z R l K 3 J a c F F 5 O E J V M E 1 B d j M 4 W U 9 i W T A 3 b H g 5 V n l 6 a m o z Z G J C W m 9 R Y j N C d 3 p 0 R E Z h e n J l S U I v T m 5 N N W Z O T F A 1 U H Q 3 Q 2 V t Y k t j Y T V F c k 0 5 S E 9 u V V h 1 e H o 4 N 1 J W a z l j W T J t M z l O c 1 c v c 0 F v Z W h 1 V F V S d U 1 1 b F V r M l B y M 0 1 l S j l 6 V k x m Z U x J V k p 2 e H J w a U F p a z h K b k N C R X Z P T D N D a G 1 0 W U F L Z 2 5 2 U l Z C e D J w M l F r R z l p Z F N w Q 2 x L c V g v N l B I S 0 E 2 V 0 o 4 N W J a e E F y N k V q d 2 x X Y 1 V E T k F F e W 9 Z Z G d i W H Q 0 R k d M V U V Y R 0 Z Q R n l 6 c T Z E R H R r U H l a b z Q r b G x k a 2 Z V O T k r R H N T e T c 2 R k d q Z T k v Y i 9 H Q T R a d k V J V 0 1 p a U 0 x O E g x d U l u e F N w T 3 l v d H h z N l V O Z F B I S l Z 0 W m k 2 W W p H c G 9 n N G J O d V J Y a k M 3 V T h j K 2 1 K Z 1 Z M Z k I 0 b X V H Y X E 0 R F Z 6 Y W 1 r N G x S R k Y y c S 8 y d T F 1 c U h v R 2 5 T W H F n M E J W Y l p i Y 0 V x b H V S b m 9 z U 0 c 4 d 2 t h R F g 2 U 1 p t U X p O U E N X N 1 J a S 0 s 4 N k Z 1 O W Z q N n B w U U J X V D N a R G Q w N X h 0 M 2 p X O W Z l M 0 5 4 S j l 1 V S 8 2 d U s w S F l O R X V p Z m d p Z 2 F s e H E 3 Q T J O U l Z V Q j J s b F N r W X N h c z F 0 N m l q U m 9 I c k V Y V j Z N e G N x T j Z a Y 1 p a b 1 Z 4 a m x F a l E w c m p M U 1 h I Z X o y T H B r b G V h e l E z O G s x N m h N W G V E c 3 F Z S m h R V 3 V t Y 3 J s U E p E e H N 1 U 1 k y S E 5 3 U G F j c G V m b 0 R R b 2 l T c G J 2 T T F i O H Z W c W x X Z k d p b V F v M k t S U m x u c W 9 4 a i t l N H Q y b 0 Z 4 N W V H b V o x a G d a R U 1 Z W k c v W E h z T E N h Z T U v c U R W R V c w e m Z j M D M x Q 1 k r Y m R F R z N 2 Q 1 k 0 M k V r R 1 N w L 3 J h Q k k x W X Y 1 N m 5 p Z n R l e j A 4 Z E M r U j F 5 c E h 0 R V Z K V k F O Z H J O e V d r V 1 l u d E R z N 2 k 0 V 0 c z W D g r S G h U Z m F W T W 5 y a n V I Z 1 I 0 Z 3 Z 2 N k 9 M Q 1 F s T 1 N y Z X h R Y 3 d n U F p N Z G V I a D l t U 0 o 2 Q T F L Z V R I S 3 d l K 2 d k Y 0 0 2 W j F O T z l 0 d z B a U T F Y Q V p p e i t y c S t G d V h R T z U 5 Z S t q R k h a M k 1 L U k N N N 1 p 2 d j Z v d F Y w e D V j V k J q M 0 N o d 3 F 2 Y V R D T X Z L N l N z M F c x a F U w Y T Z 5 Y k p D N H B 5 d G d J T 2 J Q b U g y M 3 N x Q l Y z M 0 Z M d 3 p 2 O V J j T 3 M 0 S F R P N D N v K 1 p h R 0 N U W m 5 r a X B G Z n p 3 R E p u T D Z H U 0 5 Z V G R w S m M 2 Q V N o R H B 1 L 1 Z q Y 0 o 3 Q T Z G U z J C R 1 Z O M l J j T U h p b k h I V 3 d D U k 5 Y Z V V r M H d U U n J D M k d t K 1 l E U z F R W T F v e X B u U E x 5 V i 9 v d 2 R U W T h J U U d r W G h L W T N q T D Z N T 0 x Z N E o r b U J j a 0 R k d k F B R k V r T V N D N 0 R q R 2 R F b E J k S X p F a E Z y a E Z o W m 4 3 O W M 5 M m l m S l g 1 c n J w d z R 0 O V d h R U I 2 e X l T c T h V d F J C Y 1 d O b z N k c j A 3 V C t E d 2 4 x Y W o w R G x U T 3 V r Q m p E T z B B T T l 5 O E F H M H d N O U d Z b 0 x q a 3 l O K y t U d 0 F U e j h 2 b X F h Y l d p N m 9 J S X I 3 d D Z m N U w 4 S H p K U V h 5 d m N O S k d S S X V V c C 9 D T H I v M 2 p a Y 2 J 2 U 0 U v Q y t E Z k p I b m d a d 0 N p e V J y S m Z Y d 3 F 5 M 0 1 i U W l N W G l Z N 2 F 3 U l F B Y m 8 4 a 2 d l Q n o 5 S H B 5 a 3 p l c m Y 0 R 0 F h a D V y c W l y R V l y e U 5 j a m 4 w T j B U U 3 h M U W w 4 S D Q 4 R E t X R m 9 X d E d z U 3 Z a M G J x Q z V r T 2 J v V W Z 2 S n M v U H d a b C 8 w S 0 x s Z H h J d W 1 M a 2 V k d k t h V E p N V 0 x u M U Z m M 0 c 4 U W E 2 c z R H Z G Y z e m o r S 0 8 3 V 0 Z p W T R x c 0 t o a U 9 O T G d 4 c z h F Y T l U U F d p c 3 J L Y k 5 Q V G Z 3 R k d R V U V H O X F V U D B U W W J y Z E t i a 1 N x c 2 9 a e E R 5 R F Z V Z C 9 j W U p Y c 3 F x c G t G R m l W c G p J a m Z K Z m 5 t a S 9 X Y U t t S 3 p E d 3 F Z b U R U Q 2 9 F e H Z y R 3 p w a k J 0 S 2 h 3 W l Z F S 2 l X T E J X Y m t M M 1 F O U n J n b X F m T 0 o 1 b 2 U 3 V 3 g v b k 0 5 e m t Y Q X Z F Z V Z t M m p L Z U V v T m N y c V R R Z G F s Q U 9 R e m t p V 0 J i S n F Z M z d 5 R j R l S 2 1 2 Q z Z B Z 3 N Z e F V o V W h K V 1 V q K 0 Q 3 V H l m N y s 5 W k N D S 2 x R b k 8 v L 2 x 1 a j E 0 b D k v a j B O T m R X W E h w c 0 9 J N W t i e X J u N 1 l L N k l p S V V x c 2 l 1 b l B 2 d T d 1 a 3 N L Q W h h V E l q d 2 N I U G l 0 L 1 d K b 0 V R d m V s U X N K M W l K L 2 J U d 1 F y S 2 d v c 0 l P S 3 B W Q j g 5 O U h I O E x i K y 8 2 Z V d 2 O U Z R M D B U T m R Q c U k 2 T X d G V D V 3 e E V 1 N F d Y e E d P a D R x d k 1 U R U 9 h a W 1 O M G t v e H Y z c U Q z Y W p m R n l J K 3 c v N z k 0 Y U d z R 3 M z K 2 5 s a U 5 C W G J V a X J 6 e S t P W H U 1 K 1 F Q c F N Z Z m l S a W 8 w a i 9 Y U F R T U D d D U H V V R z V h S y 9 N S 0 5 0 T 3 h N Z H N w U 2 x I a E U 4 e D A v M n V j S D F N d k 0 r W W J W S W h v M y t Q O D F N W m x N d k M z Z E 5 6 c k o 1 b C 9 F K 2 I y e D Z i W W V l U G h Z V 0 Y 5 W F Z o c z J F U G 1 i T F d I R V d h U k J y d l B 0 K 3 B m a k h H V H V B V G p Q T 2 V Y c E t o M 3 F 1 N 1 d 1 Y U 9 k Z j B 2 c F E x T 2 R X M D R m e m J o R W J 4 e X F N Z D B z K 2 9 U Y 0 p 4 U j h 1 V n d a Y k p 1 d k l B S 0 c r d 0 p T N E V 0 T H o x Q m h 1 T F B N R n Z I R E c 3 d H l N V 3 h u S n d H R l c 0 d 0 R 4 O X B v c U p N U z Y 5 c 0 1 1 a n d B Y l B Z N k F P T m k 3 S V N C T k J y Z l B V c 1 F S Z E R C T m Z Y M T E x Z F h Y c F Z X a F V M N n Z K V z A 3 b G t 4 T V R R R 2 V 1 Y j Q y W H V W d n N n R E J H N D c 2 R T Y 4 c 2 h v c 1 J s U 2 8 4 d U h a c H J m e D I 1 W W x 4 L z J y b G x 3 N 3 B s K 1 Z L R l J X O H p t d l F G Z 2 d o Y 2 x X M U d w Y V l H U m h P N j Q 5 V k t Z Q m l M U n B s O D V z S G w 0 K 2 N h e E 1 N T F B K U m 9 P a V F C V H R H W j l R Q m 1 W V 0 x J M U g 5 e l U w e k V M c F F j a T d S W W J r Y z J L W E l E e E h B S U V R a G M x T l R W M W V I a l k 4 N 2 p E Y m 1 K a T R 1 T G l Z c m R Z R 1 J V Y j I y b E E 2 e E N T Z V F 1 O F F x e W p K T 0 5 M c H d R M H Y z K 2 t G b U t G K z l E O E k w U 1 F 2 Y k x 0 Q T F E W H V 6 M E d E c 1 h v O X A 3 b 1 E 2 M 0 l W e U g r c G Z S Y 0 R E b 1 h p M W N F Z n R X a G x O b m N l U 3 J s c V d s V U t 3 R k E 3 L 2 M y Z j B Q e k g 3 d n B X M W V a a X N D d l g 3 V i s v R 2 J L Y m p B b W J 5 L 2 V N K 2 1 0 R U p t W m h q T U l m b n J R V U 1 r b m Q r U k I 4 Y i t j N U k v Q U l M c y 9 y S 2 h K W T l H d D k 3 M C s 5 T G 5 j W F M 4 O G R 3 c D Z X Q T E 2 S E F r a T l X Y n Z P R 0 d q Z 0 U 5 Q n F j N V J u c l R 6 Y 1 F u c 0 d F Z k N v R 0 o z Q 0 Z O Q V h E N j V l Z k R u S 0 Q 3 W X Z I b k F j U m Z w V U 1 C U 0 Z M c E 5 5 c j l j T l J B Q m d M M H Z 5 T m d 0 S 0 d 6 c G x M M U l L V U N Q Y 2 1 u b 3 h z N 3 N R W W Q 5 a 0 t I a l Q v a T h j W H B B U k d Q b E 9 u U k 0 5 Z U 9 a Z 1 N Z a 1 U 0 Z U p t Z G 1 B Y m V u K y t 1 a m x 4 d W 5 G a z J i b j c v R n k w U X F r a E I 0 Y 1 B s e H d y S j Q y U X p H M U t u W H F I T m Z i a z V i V X E 2 N 2 4 4 R U Z I a G g w Z T J y Y X N Q a z I v U E U 3 L 0 h a M 2 V E e F N E c E Y 2 V U 5 q Y T Z n M E 9 h e G V m d 3 h W W m N j e G p I Q T h u K 2 5 Z M k R R O E R m Z G E r V T V H U k V X a 3 Z O T m h s V m 1 W U 1 g z O S t T M 3 N q R W s v c G N M M m d Q O V B l W D Z P R 2 5 Y c 2 l B e l F 0 S 1 N r b 0 t D c l p F b H Z t N l J O V W d G c V E v Z W 9 K N n B J d n V m d j d 0 O W 5 v b 1 p Q S m l o V U x Y R 0 l O d U J 5 Z 3 N w N 0 p 0 K 0 x K S z l i Q l N v N l F N R m p k Z U I 5 M 1 A 1 Z m 4 2 K 2 Z I Y i 8 r Q X d S R G Z z O U o 3 W m N W M F h G Y W Y 4 S F M 5 Z G x F b V p V Z 1 p s T W l 0 d G I 3 K 2 Z 5 T 1 Q r M 2 N I b 3 Y 5 a 0 w 0 O U h u R n F H W U N Q Z V J l S V Z Y K 2 g z N X R M W l J R R E d 4 U 2 d r V k R n O W R C W l F M W H p s Y n d P W D R S e D N y a D J i R k p r b 3 p t Z T Z h Z G p M T W V a U W Z a W U l C O T F l b G V Z S H R I a 2 V M Y 3 Z 2 a k R 0 T W V y a H p C a G M 4 T U 1 X Z 3 k 5 S G l N S 1 l S b E 9 v b G V F b X V S e D J s S i t W M 1 B V U H R w a j h 3 L 3 M 1 d F R r O D F j Z z h N V 1 Z m Y W k 4 T n c w e k h C b E d W T G V i N U Q z c 0 0 x N F N H V U c 5 Z z l U a m J I a E p o b D R I e H h m a T R 3 N m l I Q T R n a G 1 j Z U 5 L M k R G N z h S a j B s c l p F N 2 l 1 Z i 9 3 Z G h 6 S m Z F b m h W Y W 1 W U W h h c j B V R F Z h R X U 5 U E R j b F J B T k V P T j M 2 R D l k U j h 2 W H B B b H p v M 0 p T L 1 Z 6 O D c 0 b X p K Z z B 1 S V F n b l p i W m 5 x Q k 1 U c 3 Z 4 O W x x R 1 p P b F h a S V Z S b T J L Y m N F Q W d S N z F u U H k 3 T k s 0 S j h V d V l P e G s 4 O W l r d T k 3 Q l k w U V N S S D Z N K 0 Z m O V d i d l R x K 2 J o c m I y V C 9 U V T F r Z D Y 2 e G t z e V B u c F A w Z 1 k r d E h E S 1 Z k S W N z a 2 o 3 T 0 h U R C t M Q k E y d D h 6 S X d N a z N Q d F J r c m V S N W R o U V R 3 N H J 4 Q n Q r Y T Z G c U R K Z 3 h P R m h 2 a G F o M G F E U k Z J a z V y N G k 4 Z T R Y T j Z Y O X J Y c k d C N U l 3 W X Z x W n Z K M 3 l r a z N Z a F Z I Z X Y v R n J L V X B w Y m Z u S 0 t 0 V G 5 B M k 9 U S k p O V z V R M T h F e U 9 Z M E 5 4 O T h X W k J Q a 1 l R T m R t T 0 o z Z T F U R 1 J l V U t a V k 9 R N U l t S j d C S y 9 u e F M v T X N 1 d T B Y R y 9 R Y k p z b D h Y b l l P U G N V T m N G Q X F O a m Q 5 N G V m N T d 0 R m p W N F V i L 1 R Z e H k 4 L 0 x 1 W D Z t Y m l m a H p m N 2 h R R V N w U G 0 x R S t o K 1 R N R W E 1 R G 1 S Y T l R W n Z 0 U m 8 y Z F J 3 T E l x Y 1 J j c n Z i a 1 Z 4 N T Z C e U F y N m F r b 1 M z R G N W U z V q b F c r N 1 d 6 R W c 2 T G V 4 Z m V 2 d X p v U G 9 0 T 1 p 5 b k 1 L L 2 x t S V R m R G 8 0 b 0 9 z W n A 1 U E x w N D c z e k g 1 b F J V b j l 0 M D B n d E M x W X d B b G J S U G R M W X E x Z 1 g w N 0 h K e G p K K 2 Z x R U R N e G c z Q m 5 s T n d B d z h R V 1 Z N M F k y O C t G a m Q 2 M T h F S D d T M T V 6 O E d y V m 9 Y W k Z S c V N F Q y t M N j l S c T d J W F Y z T H B C Q W M 3 c T J w b G Q w N W l s V j d J M 2 d M M m w w O E F J O V J J S G p L O H d y S l V w N F N n Z T Q 0 e l p n T 2 1 B Z 1 R Q R H R m S l F U e E t 6 Y W t 2 Y j M 5 O V B T V V B z L 2 Z k W U t W a D V m W H A 4 d X d a c 2 t Q V E R P T D h U V G g 4 M T Y 0 c m E y d E J P R 2 J I M n R 0 Y m d N R E F 5 Q m N m V E E w R E F 4 Q U I 2 M 0 d 4 U z N W W l V H Q T U w Q U J K b X c y d G N R O E J X b U J 5 R m d D S 2 w 1 U E 5 V d V B x b n h q M G t M Z G l J O F V p W H l z b 1 k 2 a l V 6 d G x a L z Z C e S 9 Y N H B v Z 1 J V Y X I 3 b S 9 X Q 2 d w S 3 Y z M 2 9 0 Q n F W d n N n Z 0 U 1 N 3 h k d H Z P N z N L e i 9 T Z U 9 2 S G 4 0 O D N a U W N B b 3 V 6 d V h M W D A w Q W x T T F J m Z 3 N 4 U V l m T W x L V D J k Y 2 x 6 M l Y w Z 2 J l N l h y N G 5 0 e G V C c G d N d z Z a M y 8 y V l V B N U d Q d E V C b m N X d l F R V G s 5 M E x a e l g w N E h N c 0 9 C Q 2 d D Y 0 1 H M X l Q T 2 h P V n F 3 M 0 c x R V l 1 S E l G S H N j U i 9 j a F V I c k N C W G h C Z F R D V k w v L z g r W E 4 1 T 2 F M N m R 6 Q U t C M F N P a 1 F R S 1 R F e E 1 v M 3 J 6 c U Q 1 a j c 2 c 1 p t U W h X S H d u V m d t U F B C e H h z Y l B P S D Z a K y 9 J c 1 h 6 d k l n N F M w d H B Z e G s 5 d F p 0 W G s 5 S V E v Y X F W W k t k R H h 6 R m d S U E t N d V V 4 Y V R 2 W k x P c F V D T z R 5 c 1 p 1 K 2 V u d U h K S F B G R n l p L 2 J I b T F z a E Z y V 2 R 3 Z V Z k a E p Q U E R Q d U I 1 a V V B U G Z 2 d G s z M W I 1 Y 1 d p Y 1 Y v O G F H d 1 p X b k l U a X N F S D k 4 O H B E S 0 p s S U x u S l B Q W k x P U G Y 3 d z A 4 O H l p U l B U e X F T U G l I K z g 1 Y 0 R 4 U k R L S V J 1 Q y t i d V F p R W U 3 Z U o y a l N p d k p q U W h G b D h m R D d W N 2 Z F L 2 I 5 d U R G V 3 d O b X h P Y 1 h G a U J h V 3 J a T k s 1 O V F D Z G g w N j J u Z X Z Y d G M z R G 5 M d T E y T k 1 n d k p M U k N D S V h r Z D l Q a W J v a 2 5 2 c E 9 6 c W E w b k o 4 S U g 3 O E 9 E Z z Q 0 R G 9 v N F N p N H N U Z 2 F B a 1 h m S n c w O S t 0 S m F O S F l 5 Y j h 5 V k N B U l l l a X p r L 2 8 2 V G R U e i t N Y 0 l S V k R s Z 3 U y a 3 B a d W 0 1 b n p a d l R y W m g 5 U E V L R G Q 3 T m N q T 3 p m R k t r O T F B T 0 x y Z X l V a z Z v b m F O W W R Q c U N T Y 2 5 w N H J v M H h Y e U Z K d D Z X N V l x d l h G T F F Y V T F H d 3 V M U F k y d n V y Y T J 0 c D d l Z l J I R m s y e k 5 r a 3 F J T V Z O S 0 x K U 3 B w V y 9 M d V J Q R X B o Y l d t N D Z O c C t y U z B y M n F s c D l m N E p N M F M r Q W h F T W V o c l l H S W R C W m Q 3 T m V 2 W F d L N H F x c X F Y d T d 5 W G p L e n N 6 d E J F S l B E V W J U N E E 1 c W d K V U F h Y i 9 U N G k 2 Q 0 Z v V m R R M U g x Z j F k U H p K a F J U U k 1 C R 3 Z W d 1 I 1 Y k Q r d V V R M k d S Y 2 I y N V F y M D F F c n Y 3 b j V w b U Z h a E d U M F N u R 0 h Y T X l q b n l J W G p Q b H B r W W R q Z k Y v W D I v T 3 Q 5 b l l o a U 1 v c H h i e W F o V G N w e G t p a F Z J e W p a L 1 l T b U J L e k N 3 d X B u e i 9 6 b k Q 3 O T l F Q 3 F p N D h X Z E 5 0 b D B X d m N W O D d l T D h I e X F P S k N F e F l X R G 5 x K 3 p N U E J 3 W W 5 v T 3 J y d 2 5 z b 1 d 2 Q X l s Z U R T b W J 1 O C t t a T J K V H h Q M n V 5 b U R 1 c D Q 1 Y j M 5 T D R y V m J S U E 9 y Q U d G a W V 6 U U Y 1 e X Q 5 S y t v Y y t I L 0 h Y e m d v b E F z d E F w U G l P V D N v T H A y a 3 h t M U t t S H h h O U d s T 1 Z P a 0 x 6 U k 5 u T 0 l M U D B z U F p U N n h 6 U W h i Q j F 2 M U V M a k J 3 Z H V B a U 1 w M 3 p F R H R q e E 9 U Z z V M a j V Y a D g 1 U n F t L 0 F p Y j M 5 Y z B N R 1 h W c D J Z M n g r S 0 5 t S G N 0 N 0 V z N T l Y T 3 l v S z F M W G t u a U s 1 b z h u V G 1 M Y z d F V 1 d s b C 8 3 K 0 t w R 0 Z v N G p u U H N 4 Q j N 5 R k 1 r b l l X R n Z y d E R w d l N X Q U s 4 M n p m Z z R F V C t M Z G p 3 O E x L U 3 F W Y U l O W V N G N n V p Y X V X a 0 V h R 0 l M R W t 0 O F h U O C t V Q V p I b z c 4 T m V K Z 0 5 E T n l F V k Z m Y k t K U X c 1 e G x s Z W h T b n l o N j B N b k w 1 S 2 F S R H R F b 0 E y K 2 Z U R 3 V q V z A 4 N m J S Z C t 4 Q k 5 h T U F H S G Q x O D h F M W 5 k V T N D Z l g v T W J H N V N R d m d U R i s 4 S V k z e j R 4 a 0 9 m d D d y W n N P T z R s e V o v S 3 l t O T Z j b 1 V i W j V 2 c G s x Y X h I V 0 N x W F d V a D c v V k p u K 1 Z j S l V H a G F E c 2 d r S 0 9 n R E R 6 a W d Y U X F 5 T W V P W k x 4 T X d P T l F V M E Z C N G N P S E Q z W j J S O F V L N l d 6 N n J j N T N m M 2 J H M D l t b n Y v R G F 5 Y 3 B a V G x x Y W l z U G 9 Q O D N F Q z F W c D B S T j d H L 1 g r b m t t S W Y z N G l z W E Z o T z R q N U t B L y 9 P V W R F S n B t d m R L a n Z H Y 0 V p V 1 l V U G h z T 3 F F e k h Q M l B I b G 5 Q V T B w N F Z s Z E 5 P Q 0 p 5 c D V 3 Y V V r a 3 I y Z T F o S X c x d W t t Z m s x R C t L a W p h d n h u O V V a Y l B D c m 9 z W W N N Z G N B c 2 Z 6 c 2 V m d U J W Z j Z j a G t G O U k r S k R r N 2 5 z a k Z t b W F w c U J l N k h O V y 9 z O X c v W k Z N Y m l 1 U T J m O G R 4 R k Z C Y T N z K 0 1 u c T V I e E Y 5 d m 1 q c D l w Q k p P Q n B M W m I 3 K 3 o 0 Y U 9 q a D Z E e n h v Z E d 4 c 2 J I M i 9 Z N W V 0 a G J y N W R x Z H R n T 1 o w T H h z M X h n c 2 k 5 d F N 6 c k Z 6 V m J 6 K z R y V H d k W m N 4 M k 9 s W m t k W l F V Y 1 J G a H k 3 W k V w T F h r T T g 3 Q k d Y W m d 3 U 2 R 0 T W p 4 R k h Q V E o 3 V 2 F 6 T l J u b T A 0 S X l M R U V i W H R r d 2 R J a l B L Q X h T O X F p b k Z W Q i 9 J O E F h T 2 5 S c k h i V k w 3 b 3 k 4 S D N L Y U Z D S V V V Y 2 9 C S X Z E V T F 3 R k F V S F l V M k t O a j h j d l p z U z N m O W l Z R k 5 j U n l y T F d Y R D d P R E 5 3 d V N 2 S T V B Z U J Z R W 1 l Z l U 4 c l B j U k p K Q U t 6 c T Z z Q 0 Z r d W 5 j W V F z U F B 4 O E 1 3 d k x U M D h Q Z j h i Z 0 E v T j l n Z X p 4 Z n h 6 N 1 Z H b 0 o 4 b n J u Z 1 N L T m l o N n k x M E R 1 M k h M c E Z 0 W E t B Z D B y W T l D S 2 R P N 0 l j d m 1 z M 2 N H Y k Z a K z Z U N U 5 s c F M z b k Z R d z l j S 0 V M e m 9 H S j Z q U 1 N N N X N Y L 2 N P O U o 5 Y z R x Z U V s T z d G S W 4 4 e D N o S l R a W V F y V W Z n U W p G U W J h Q k F O e H B P O X J k W n Y 0 N 3 F W b D V F W n l Y T H F G b X h l Z k F 4 O E N Y c G F D d X E 2 W H Z 3 Q X V z b 2 t O d T d y V 0 5 E T D M 2 Q 0 V x c H F P V C 8 r U 0 N x Y 1 d S b U N 2 b 0 t B Q T g 5 M T U 3 M l p N e j k y a 2 s y S G c z Y z R N M z h M O C 9 O W E Z D S V d Y b D F j Q 3 g v Z m l Q R E N k W T V 0 c k 9 t T C t t N G Z C U z B l O E R I d X Q x e T d i M z E 2 T F k w b G Z m M 0 N 5 c z B 1 a E 9 R Q 0 J y N U F C a E g 3 d l J p N H c 5 N j N C M G Z H c X V k a G F a R m k 4 T D A 4 e m p T M z d U e n N 5 c n V E a j F a Y W E v S H p q Y l Z a T m J l M F h r T F V t T U V T R F F V b V J o Y V l p Y 3 J k d F l E d l J 2 Y W N H b 1 p Y M T g v T n p j b k p 5 Z D N k L 1 N S M G J H M U 9 6 V U N v d k s 4 c 1 F k Q 3 N a T X M w R U R q U k x 5 Q m N h Q k w 1 R j R k Q 0 h U N l N E b k Z r b X c 3 V z d v Y 0 V O e E Z 6 d 1 Z R b 1 p s R 1 B k b V R R U 2 h L R H d G N z V k M C s 4 d U Z W O V d r e k F a U j B E b k 9 H L z J K b 0 R s L 2 N l U E h 5 Z 3 B 5 a G F I U k V r R 3 h V M E 5 l N H B X W j h Y T T J o U z V i d F B R U l Z D b k l l Y l Z j V z J m V E 8 0 Z k g 4 T m k 0 W m Z B T 0 h j L 2 p C M D d U Y 2 F p N U F t c n V F M k x G R D l r c n Z x W E J 3 a 0 g z W W t O N l A 1 T j N 6 d F N S a n J N V 2 h n b 2 R 4 d 1 l r K 0 V a b H V s L y 9 p b n d z a n h D M F I z e F V y b V d 0 M m F y Z W R H T T Z J c H h M L 3 F u V W F s R T d D L 2 l X M F A v U j Z T S 1 F u S W Y 2 e H R O M U V J d X h 6 V k 5 T R 2 Z W e C 9 T Z z M w L 2 p S b S 9 w Z F B Q O X d n T U 9 4 d m 5 a c 3 Z q Z G h q W E h D N 2 l V M F h y Z 2 J w W X U w O T B 3 N 2 l I Q 2 J U a G N J d l p Y Z V I w O E M r c G x z U 1 F E R l d N Z j d 4 c 0 9 P N D h 3 Q k F Q c X J Q Y n l s Q V B k S U 5 m U 1 h X N 2 1 5 e W V l Z j Y w d W t 5 M T B F Y z J K N U V Q W W R V M n M 0 M H p Z Z m h J T n N B a C 9 l T 3 U z W n B U V G M z S C 9 a Y U d k W C t 0 V F l k d k p a S 2 d E Y 2 p m R 2 N k V k Z 6 e W 8 4 N E M z c D V R e E p k N 1 h q W G 1 t b U 9 D R m 1 N S n J 6 Y k x Y Q j V Z c H I v S F Z Z a k d T M m p Z N G t n Z W 0 0 M E t t T G M 0 K z Q z V l h S S 0 R C L z d q Z 3 h h e m R 0 d z Z T M 3 F r e D V X R H F U Y n R k T 3 Z u O X N l e W F H Q z Z t T X F Y c H V 5 U 2 9 5 M U M 4 d n F E S k F D a D R D d n V 6 d 1 o w b W t q K 3 d I N H M z Z F R Q T 0 9 M V X B 0 c n U r V 2 h a W V h s R G 1 z a 2 h U N W R T M i 9 l Q 3 B 0 c m h P Z W l E Z H V D W k k 1 b k p q T 0 V N L 3 o y W m R G Q 2 J W Q 0 h T U 1 V j Q l h R a G M 5 Z F Z p O T J l e n V V b G s 3 O D U v b V J s Q T M y Z l Z q Z U c 5 U 3 R v Z F N 2 N X A 1 c 1 U z T W V Z V G M 2 c j U 0 Q S 9 u U m R L R j F z S l B E Y 3 l u M E w r M 0 R 3 R 2 l 1 V U w y K 1 d 6 M X p Y b l M 4 d 2 l D d z F C Z W V X U D N n S m N X e i 8 r b 0 t 1 R W 5 o U G V r T 2 V 2 R k d K Q W 9 n c D R q b z Q r a l V n c 2 5 m b k 9 q d n p B c D N 0 S X R I V j h 3 N k I 4 S k Z S S z J W Z l p W W E h L Q S 9 u c n R X Q X h Y Z U Z C N W p h b U 4 y R 1 h W Y 3 J p d 3 d B O H M 5 W l F N Z E 5 Z c W k 3 W T Z C U j d L T j J 5 K 0 g r c T V Q U 0 Y v c k R 1 N W Z M S E t P c V N O K 0 F n U G t L V H U 5 U 1 B C N G h X e k 4 z Y l F U T H Z P c X p Z M n Z I V l Z T Z 0 F N Z 0 Z E b T F Y b F B P U F R p U W N Z b 3 J n L 0 9 4 Z 2 V l a X V u T G 5 U S 2 d m Z j h q c D R U S D V z M 3 h V e j R G N n N q S D d 2 c 1 B w e m R 4 U E p K M k F o V z F 0 Y l N y a U h p Y W 1 N d n N x Z 0 4 1 d X N m R 1 Z 2 a W R X a V h H O S t i R V Q 3 d 0 5 D S T k w c n V U O E 4 2 a n Z C R z d Q M W J O Y U t R U k J N T X V p K 2 Z x V E x j U X l o d l l Y c F V P S T Q y T C 9 O Q 0 t K S H B V a H l k R V p i U D R J R G J 4 O T h D M V d q Y z B D d C 9 0 N V B 3 Q U p Q S j N k U U N Q S X F I S X k z V 2 d E Z D B 0 W D l W d G N r Q W V B e i t w c T Y 3 a U R K T V V 4 N n g v W m d a Q j Z j Z z B 2 d D d w c 2 1 J V U t o d 0 h k Y 2 h 1 a l d U N 1 E 1 d l J W R 2 F 4 T 1 d 2 b z V X d V Z a S m E z a T B Q b m s 0 R H V F R n J M R E x a a D Q r b m V 5 Y l B j R E 1 L T F M 2 Z G l 1 M C 8 3 M 1 N l b l o y S F F H Z G o v U m J G N m 5 K Z j N Y d C t z Y 0 Z z V m 0 z W k d z V T B Y Y 0 V R Q z d X Y 0 o 3 T T F p e l N k e W Q 5 L 3 o 0 d 3 h E M y t J c F J Q U 0 M 3 T 2 p I Z j l 6 Y U J o W n F N T k x q b G 5 I T H J q d 1 N B S G d W Q 0 1 o c 0 1 i Q 0 F W U 1 g w Q U E 3 c l l Q Q W x j T V h 0 d m Z w S T l h R y 9 z b 0 t k a 2 V Z b F d q R l Z X b z F J L 0 F Z a 2 h F a U 1 5 c z N 5 b T V l W k x B N j V U Q m l C R 0 d 3 Z 0 9 W a k 5 W O X d S b k 5 M b G 9 T U j B k O G N v e W I 0 b i t W R T l 6 U U J W d X d H N 2 E 0 Z S s 1 R F V t U U t s N y t L T E I r N 2 Z Z V 1 Z s V m J G O T d V Q l N t T G k x U k R z b 3 Z n a n J h U H o 5 d k d B a G N 4 Y T d z W j d G a k x S b 0 x G d 3 R O U k h K a 2 l W b V J y K 0 c x V 0 R r U X g y a G d I L 3 R p V 1 N 6 S T h x a l J 3 Q i 8 y a 2 h Z L 1 J l M n l r V 1 J I c 3 B v a 1 F o N m Z P T W 5 D a 1 J v Z 0 8 2 c X A y b X h w W X Z i M H A r T T R w b 1 I 5 e n A 4 d 1 B 0 d j R x T X A 5 U F N h V U 5 U a D l Q M E U z a H N V S 2 J 2 N V g 0 d l Z E Z D g x L 2 R k c W 5 4 Z 1 c 3 Z m R y S W l l b k V j N U 1 j M D g 5 c W 1 a R E x D L 2 x T U m t 1 b k J K U T F n b T V y Z T d 1 R 2 F M W k V O S D E r d k t Y V z V t d U J p U i s z T 3 J q M n A z Q W l o W H h J a k h w M W R X Z U R G a m F H K 0 p K d l J a U X h S R 0 w z V V V K Y z l U S F E y Q T R x b H N l T n p 1 M 2 N K L 2 Z o Z W l R V n Z t U U 8 r Q n h 2 c z V k Y V I 1 Q 0 5 y Y V l s M j d z b W l O d G Q 0 S E F G M G 9 3 a X p q M l F o a 0 E 2 N V A z b D d 5 L 3 g 3 N n p m K 2 h J R z V T c 1 k x O G h y T D B O Z D V m b z c w U 2 l l R X c 3 R k 9 L e H J U Y m 9 H Q m J z Y 2 Q y U n Q 3 T G F P M T U r b W x 0 c W I z L 0 9 N O W c 0 O G l r N 0 F n N k R m W l k y R V B N N 2 o z b 0 l 5 Y 2 l F Z i 9 R N W 9 h R V Z N V j B P V 0 x J b W 9 K T n g x W G I 2 e V F a e T h t N n R 1 T U d 3 O U w 0 R m d 1 a 1 h X U z J Z U H k 0 a S t t b z J 2 U G x 3 T 2 J W N m V x T D B o V 3 g 1 Z z V N V i t W M m R L K 0 9 I N V d z a U p D R z R W W V V W b m N Q W l Z p M G d I e F h Z W E l B V V d D T 1 l C b H N h U 3 g w L 3 J n R D R R Q l d N V W F u b F Q 3 R U l l Y W 1 U b D B Y R V d t e H J k S j V Q T n R h M W 4 2 b 3 g 3 U z V z R G 1 l S H Z 1 Y z N Q N n h M b 0 h 0 d 3 F s R z h L e l d a S W Z a Z k 9 5 L 2 F y U j c 0 Y m d 6 R E V G S 2 U x Z D B n e E J P N G 8 v N 1 l G d 1 N y W m 4 w c T l E T j J 4 O X F 2 b F B i c T F z K 0 I v V l R u W H B 3 c D E 5 c k I r N i 9 x N n R G U l I z U F B V d m l D Z 2 0 1 c z U 1 W X h n U m I 3 a 3 p q Y V B p d 2 x Z V j J n e j h P S U E 1 S V p q e l V H c F o 1 T m 0 1 O W Z W S 2 M z W k 5 N Y k R Y L 3 B t O U 9 3 d F d q c m x s e X l q M X Y v Z S 9 M V 3 J m b 3 h C N E h B e D F 1 e k J H R S t F S D F K V k l n e j N o O E 9 u W j R E d 0 9 1 N W Y y c 0 J 3 b H N x a m 9 Y V 3 J 0 Z 3 B s R j M x e m p r T E o 3 N E h Y a G 1 1 b W x n Y n J y Z G Z E Z T J H b y 9 P c U l X b E l 6 R U R Y b H N M e W 5 H N k R S R k R Y T z B X Z z B 3 U m M 1 N 3 Q r R G x r d H R n a z k 5 T 3 p M V 1 B k Y m Z i M S 9 a T T d a Q 2 p H c X o x W l V j W V p 5 N T B o d m J 5 O V B a R D R 1 S 0 d D K 0 Q y d 2 d 5 b H F 5 b T R t T j Q z U m 9 w R H M w V m d R N E M z a U l L L 0 h L a 3 Z o N V p N a j B G N X I 1 T F E 5 a U p w K z d J b j F m L 3 d r U F h Y b 0 t 1 R n V 5 S W p q e C 9 q a W g 2 Y 0 J j S k o 2 M m M z Z T V w N k t h M 1 A 3 V 3 h C d V N 0 T X F 1 Z X h O d z d U Z W R P V X F 3 b j B 2 b D Z T a T c w U E 9 N b m x t Y W 1 5 a j Z p c z J n M 2 Y z U D l p a l Z T U E E z c n Z 1 L 2 R l Y k w 2 U H R B R l g 0 O V d p e l Q 0 U 2 t H M F U 4 V k 9 a S U w 0 K 2 Z M a 0 p j M W k 0 V l h n c G F l R G 9 0 S D F C Q m h J c k t j b k J 4 K 0 d w T T B t S j Y z U z N 2 Y 1 d X Q 2 l u U S t j W G N J O T J 3 c j B i S V p s Z k d y Y 1 V p N z h n d X p Z d n E 5 Z l Q z b l Z F M m p 0 U F N v U T V M c m R P d k x q N H R k d k Z S S G l r c W x P N m Z H a E d J S 0 I v d j d x b n B M c m h 3 Q U 8 1 c l l j a T U 1 c E p C Z 1 J F e T B l c 1 F s W S 8 z Y T V s Q k 0 r N V Z 2 W G g r S l E 5 T D A x b y 9 M Y 2 9 U Z l U r N 3 F k d G 9 H Z D U 2 c m 0 r e n g 2 e V Q v e D l E c z h x d 2 9 L V E p i c k x T U 3 F t Y l c 4 V 0 l F c U x a L 1 N J V V l p M U k 5 e U 9 S L 2 p H Q X l M a T R 2 K 2 N Z T W R w O U 5 s N z F T b j d y Y V Z t W m 1 M O H d F S l R L T X V o S T l p L 0 1 I Z n Y z K z h s S m 5 5 T W t M e E 1 i Y W N X R X U 4 S T R i S U R m Z i 9 V N V g 2 c m V j L 3 p C S T g z T j B i R 3 h 1 d m J t N F F Z V C t L W n c y M W J F M j F o R H J G K 1 p v Y k p y W n N C R D Z r Y W h 0 b W l n Y m g 0 a 3 l K U G g y b 3 N M S 3 l a d k U 3 N V F x V W 5 6 S i 8 r Z k p s Z H l J V F Z O T 3 U 0 Q U h r S 1 V q a z N z Y m Z 4 R F U w W W 1 3 c F V V M D V D S l d 6 Q l R p a F R Q L 1 U y T z h F M G V m b m h 6 T 1 Z S T m 0 v S k F Z R 0 J z Q m p Z S T l X Q l R v S 1 N x Y V d M e X d F Y 3 E 4 T F N u U n R 3 V 3 B m b m t x U U w w O S s 0 W l d T a 3 N L a G 1 n M F l X c W p R Q n B r V n U y S G 4 3 W D V S Z 2 5 J V H k w Q V J W R D Z S U H R m N 1 Y w V k 5 O L 0 d B d S 9 2 R n I 2 R i 9 I M 0 9 Z b V p q b z N r T W Z J c 1 F v e j Z 1 Y 0 F v N W 1 p e F Z B Y 3 R X M X R X c 2 N k Q S t 6 Z C 8 4 Y z g v d l l J U W l I L 0 x Z b D Z L R k Z i b i s z Z W 5 P K 1 h J T 0 t p a 3 B O V G E y b 1 N z R H J k Q T F r d m l 2 M n p a R 1 J r U W l v K 0 l w a D l u L 2 Y 3 V T N u a V F Z O V A 0 T H V j V k s w T z I x K 0 d h b F R p V D l K c z B x R 3 R L U F d q N X l K Q m h u b X p 2 Q U 1 Y Q k l z M W F H K 2 Z 0 M k 9 T b k J 6 Y j B D d 0 R S R m F I N V F 2 a T J l Q 0 k w U U w 1 N X p v d y s x K 0 9 u R n k y d W p 1 c X E 2 Z X N t M 0 t G U W 5 3 O V V m b 2 9 O Z 0 h 4 Z W 5 C Q V p H a k x B e U F C W H h u K 2 p B c 0 l o Y n h L U m l B Q 1 Y 3 R m h I a 2 Y 0 d G d 2 Z y s r Q l p C O E 0 z d l I z S X l q b 3 g 3 e m 5 t N U d 6 d j J l c k x V N H p o V k x z b m V m O W h I L 3 E x b G F K d 3 A z T W Z 3 L 0 h S Z n V T Q 3 Z 0 Z W J V V l E w S V d 0 N m R B S j l N d 3 l h Y V d L N U t X S k 1 L T T J P b y t 2 a E V Y e D E 0 Q V N s V 3 h n V j V z S U x p L 2 8 y Y 2 Z I N T Y 2 b D U r a 2 t s V m t i N C t G N k l 4 W l V J d j k 2 a X F n R l R T U X c 5 Q m F Y T y t n M E h Z c U 9 v Q W h z Y l d o b 2 F H c T Z C c F h Y a H Y v b E p L a S 9 a Q n k x R D Z 4 Q z B G a i t s c 2 k 1 V E x 5 N 2 5 P R C s 5 e k V 3 c H l M Y V Z m N n Z W V j Z B b H E 3 d T h 1 e H N Q Z G o y O W V I R T V E Q U 8 w V y t p W X A 0 Q V Z i N 0 l q b z R P Y 0 9 R b 2 Z Q Y 0 x R Q 2 1 S S S t 6 S F I w Y 2 5 Q Y 3 J L Y V R i T T Q 0 c X V E d G t S M n A z T 2 9 5 Q W l 1 d H R K T i 9 x W j h k c 1 I 3 Z D N U M V p 5 S z Z K T T d K V l p a V l p X S F V N N C 9 h c T h G a W d P d z R 4 R 0 t J S D l 6 O U c v M X g v W E x 4 d U h t R m 1 a S z U 2 c 2 9 4 S W k x V D J o e W 1 2 c D F J V 2 M v S n d G N X F m Z T J 4 U 2 9 x U l c 0 M E J 6 R X V x M m p E b 1 h N R V d i T U l I N W 8 5 Z W d q a 0 V l U F B h M 1 B q Z j F o U V o 4 Q X p m W m 1 i Q z g 5 a 2 J t c H N u T W p p c n l r c U t t c H E 4 d E R Q Z l p U T W g 0 N n A 1 d n J z W m c 1 R V l D Y j h K c 0 F u S m 9 i d U s 0 S k t 3 c 0 h o a E Q 3 U C 8 4 K 0 1 E S V h 3 N 1 d Z b 0 t q N U x a S H g 4 N E h h U 0 R E b n A 0 R F d r S 1 R D c m t h S X d V N V V q e k 1 q T V R Q Y W M 1 R z F O Q k J V S 1 J 6 R H N v M 2 5 R W E x i Y k p z O G t B N T F X R m d X S z g 5 N k 5 C Y 2 Z w V i t I c U o 2 c S t x e U d h S W s x b l J 4 Z F R 5 d E F M Q m F l b m x J Y W l G S F B j M 3 Z 1 N U h H U k x q d m h J Q W p r R m p v Q T Z C c 2 8 r e F N v c 0 t k a G d p c l F i c i s 5 T H l B S n d a b 1 R Q a E 5 h N m F S U U J W e k 0 z T n p k W j d 6 e D F Q U i t l a E F 4 V T J Y Z k V V Z k d y d E p n e G I 0 W j d 1 c z J O R G x 3 d T h E U W d G Z 3 l n c z l k Y m 5 E Y k F 2 S G F j R 0 F t S W 1 N a m s z a X N 2 e m Z V O U x D K 3 R O d X h h b V o w R n R S N j R W e m N 5 M m x o Y z l D e F B v S 0 t 6 e m R I b D B X b k R r Y 1 M x Q z N v S W x O R m h V V T V n N j N O U 0 t l M T U 0 O W 1 B V l R K N G t L V G s 4 b j Z R W U h O U X N U V 2 x p R D N B a F p F e U 5 K O D k 5 T U x Y b F R q Z 0 l J Y T I 5 Q z B j N V V F b 0 4 r R k l D T m R v Q k 9 4 T T d 5 Z G p 4 T i 9 R M 3 l k e V d h b F h R K 2 Q z e X N 2 R l Q 1 c i t N b G o r e W 5 Z Q k k 4 d W Y 2 a j Y 3 Z F c r Z 2 h u N 0 V 6 S k g y O V B D Q W F H d D M 2 R m V u R y 9 y Y X l K S 1 h p W V F M M X c y W m g x Q j h 2 N 0 5 Z U H F z W G Z P a T h z R 2 l a M 0 h s e k x r N S 9 h e E F z b H c 3 M F R P N 1 F j Q 1 F N e k x C Q 2 9 X Z 0 Q z T l B 2 M 0 x h L 0 p W M G Z M Y W 1 v U G 9 C a V B E W X V q d X h t K z N I a i t h W W w 5 T 2 R v b 0 x O O E Z C R n B T Y X J L c F F 4 S 0 Z E S 0 p R Y 2 d H e l V H U G F C d 0 1 N c D Z n Q U t j T k R N d 2 1 M R H d W M l V O O X d t e X N l b 0 5 i a k F G Y n N B W n N D R k V z U 1 F m a U x F R 0 1 K V m 0 y d U U w R 3 J 4 Z X F r S m x a N k l j d H Z Z O F k 1 a H p 4 K 2 p 5 S j N U O D Z P Y W p l T U J M O C t 5 Y j U 4 Z 1 Z 2 N z k z O F Z E Q U 5 I Q m x k d F Z i U n p P R F F F Q z h 2 N z l E d z h P T E N B c X R l N H o 2 W W o r U j Z z d D g 0 Q n Z i Z 1 F 1 a W J l e k Z G Q V R M M 3 d G d X J n Z z B T V V p o Q U x Q R m x p Y 1 V E K 0 o 0 T n p I M H h q b W l E M U E 4 R n A 4 S G 9 F a W 9 x M D Z E N H p V e F A 1 N z h 6 M k V n T S 9 y K 2 Z J W F d j Y m 5 p W k l t N W k 2 Z n J P W m p 6 d F Y z S k x V a T F h e G 1 1 N E Q 4 R F N P V n M 3 Z l l B N 2 V 6 b H N r K 0 t o Z W 0 v Y W d W c k N r e k 9 P a 2 J K W k w v a n B 5 d j J m T E 1 j S V R O L 2 d w M W w x Z n R t c n F x b 0 t P T z l E d X Z a O U d r M m h s M 2 o v b m h 4 T X l N U k V y Q 3 Y y S T Z R e i 9 D S W 4 y S k p Q T E 9 O U E p D T U J I M G J G Z j B m a k o w Y m 9 0 L z F X a z R L a 2 J y a 0 l r T W J n c z N J U n g 2 V 3 N u U m x r V i 9 n c U 1 1 U z F W R l d k M 0 Y 3 O E J x c z V T e k R v O T h h V 0 Z x T T J W N H N K R U N z c 0 p 6 N k 1 I c 0 x i Z T N m L z d U c D c r c F B l a y s w U G F k d F F q Y z l D U m t Y T j R q U 1 R s c E d S O G Z h K 2 Z i e T d s T U Y 3 e F d s V F Z q U 2 1 s R V R E U 0 V N e m F N N m x a R m x L d 0 c 3 b z N x W W Y z Y l N W S z F N M E E 1 W T Q x T E V q M F p l N 2 F U R G R 2 a X M x d m x r a U E 1 T 3 o 2 d l p 1 T 3 V n N X h 1 a l J G T z J a a 2 F u b 2 s x c 2 d X U G J C U W p h V k x h a j B o Q T J C d E 9 G R l l G S 0 l 1 T z B x d X J y K z B V U j F Q W n V i b m N W R 2 h y Y 0 U v M z Y 4 L z V D V 2 F p R m t y a H U r Y 2 J a R X U 1 O W Z l Z j J 4 e i s 2 N T I v W F B M V V h B V j Z H d G p X Z 1 p p Z 0 Q z c z U 5 Z D Q y b X N H b z h z b W 5 T Z n d j c k x y R j B k R m g 1 d U t C b z c 3 d m o z S n d o Y U t T c T Q 5 S S t v N U Q z a m U r K 0 V 6 R z R P e m Z i c 3 V l T 3 J j a m t I T E 4 2 Z T l U Z 2 Z 2 e D l r V 2 g r b 2 Z 4 Q z F I N 0 d j N n V T U U V M R j h l S 0 l u M k 0 0 a 0 d K N 2 h E Z n F D N F R r W E 1 U Z z R D S W V F b 2 R p R S s x Y 0 V G U H N m e F N p R m h P N l B h b n E 2 b i t P M W t Q S T N n c V l 3 Y 3 d E V H h h c V B 3 Q z h j M 0 J y L 3 F i W T V k b 2 5 3 Q k t 6 Y l l J M H F I T 2 V y S k N H W U R 1 R U 9 6 N U 9 W V 3 B N Q m M z S n o 3 N k E v W U x s a z A y d G t 3 R U o y O S 9 B W U d o e W N 5 Q l o w N i 9 V c W 1 F N m J m Z E h q e l A 3 M n g 4 U z R 3 U F V I R F M 1 R m V 2 N F F R c S 9 B Z E s 4 b X B F M j R W Q 1 Z Q e E g z L 0 8 z T k 5 K O W R D e U 5 w d n N F V k p T d 3 M v S D k 4 T k 9 D Q U 9 E Z z V k W F Y z c j Y r d S 9 M Y l R i M 0 t i O U l S R H B R W X F Y M n h H d 2 l p a G x W O F M 4 Q 3 M 3 T k p j K 2 J i d k c r K 0 x W S 2 t Q T n F 2 b W t z O H J h a j U r R 3 R i b H B B O U p 2 a 3 N V R X N i R 3 d 1 d D k y S j h Y U j J s U 1 p L R U p y S F p K Z m J Q W T c 4 e n J y N E Y 5 V F h m a y 9 r d k c w c C t 0 M U 1 Q N F k w V j R J a F Z G Y 3 N X b j Z Z d n d Z b C 9 Q e k 8 0 N V l H V 3 F S U U J W W H V s U l l I d V l D U z B 1 U T R l O D g 3 M E x n R 2 V O a V B 1 N 3 U 3 Q l Z 1 R m N L Z k o 5 Y X V P Y n E 1 W X l X e G l G M T F M e U 4 z V 2 V R Q k 1 l e G g 4 M W F v R G t t S 3 d V W G s 2 M E F w a m 5 E Y T l 4 Q U N J O U p t S G p D T 0 l m e i 9 B Y n R S Y n p p R z V t c W J J b k M 0 V G d z Y U d n T k E x R F Z h L 3 k y b l J Q R n Z 4 V T k z M 0 V o S T F C a D E 4 N 2 h n b E V B R E l N Y W F E N z J X R W J 3 b j k 3 V D d X e H d w M 2 0 v c E N T N 0 8 v R m 9 3 a F F v R n Z D d z l z Q X B U S U l r W k c 1 O W Y 3 a j V j T G F o Y n p q d z g 5 T H c v L 3 B y K 3 l 5 Q W V L W E V m b W w 1 W l F R e m p z R m l 0 T m N O W U 0 r S z J J T 2 J Z M j V z Z H F K Q l Z 0 U D N a c j Y x V 3 R 0 V F M 4 S z R 0 Y k x Z U 0 8 v W n Y 0 Y z V l U 0 d s c X M r b E N x b C t p W F p y Z F V I U U R p b l h h T l l a Z U l 3 K 0 d n N i t x N k 9 R U X k z Q i t G U X g 5 U E t w a W N s c 2 E z R U Z L b V N I N m 9 a O E h D Q X Z J Z H A r Z G R K M 2 t G a F g r V G x h T V N r R l J P V X g 1 a W l x R E h p L 1 V P T D l E W F R D b G h V Q 1 l 6 Z W p Z M n g r Z k h P e V J N O G 1 4 Y m N V M D Z P Q W p r T k J L R V p N L 0 Z T b D N s M H N z Y k t j a X B L e G d B R 3 V E e k N a R G h S Z T Y y V T h y e E p T M U 0 x Y n g 2 a H l O Q T N o W W V I d j V 3 V 0 p 2 N m d B N G F F Z m R 2 V m x Y U W R Y d E I y N m l M N n Z L Z W 9 i V W 1 2 a U N q M l p x S E 9 H V 1 V a M 0 N z R W p y b U R l T E c v V 2 5 I R 1 I w d G J k e W Q 1 d G V I R T l K Y W 0 v R T R v N 0 I y T F N L V n d x S 2 l E Z S 9 m Y 2 V I a G l C N D R k e j l C V 3 k r c 3 d I d 0 N x N G Z 2 d z B r T F N O M E V G d X J Y S 2 h T b G M r Z X B 5 d W o x b F p C Z F h G e E F M b m h i R S 9 S M G h N Z X N W Z m 1 o N V Z R N W k r U 2 J P Z l Z x e T Q r d z J j N H d O Y T N w e V d Z d T F U c k s 2 Z T J 4 e V R U Q 3 d W a D F u U H V H b 3 R h V E 5 o R U 5 3 e F d s Y k 1 U U V R F a j R W e E 1 p Q 1 F 6 O D F o U F A 5 V T N 1 b V B X M k Q 5 b G g 5 V G x v a U 9 5 R F h x O D J H M U V z d V R m Z D l E R H p U Z z h p M F M r N E N C b U N Z M k Z w R T l B Q W p u R H Y 5 c D V v V 3 J W W F d H N i t Y N m F h a G h D W V h K S k 4 4 Q T l 2 V H V i Q 2 N u W j N O M 0 Z j V j A 5 R T J C a U p i U D Z 6 V k F L W l Q y S j J z b F p Y a 0 9 T Y k x Q Z F Z F V m 9 v b E F s b n F O U G 5 N d k N t S V E r a X B m W D h 1 Q 2 R L S U t V b W 1 P a l Y r T z E w e m Q 0 d X F C L 0 h z W W 5 M M j Z a V H V L V 2 F i S n g v c D Y 5 N U N J V W p r a n J G O X J l T k R 0 N l J R Z 1 J z Z U d 4 S U o z d 1 Z T N G R E Y z d 1 e T l D d j V 5 O G J U T l Z a U D l I V 1 Z v U z R m b T F v b k h 4 Z D Z 3 d 2 Z P V k Q x S 0 5 r R F B 0 b V U 3 b k V w b j Q 5 V 3 J E Q 1 R j N U p s W V d O T W 1 T R W V P V j F y b 0 o 2 M F d M S n p a U m t l L 2 F o V l p G W V h 2 b W R 3 V E l 2 V G N B R W R 3 e X o w S z U 4 Q m V x Q n p s W j Y v N k R P T 3 o 2 S E F B R F E x T j d M Y V Q v Q T h 4 Q X J L Q U l v c W U x N m x 5 T k k y c T h 3 Y U x F b W E v S G l H a H E x c 1 Z H a E Z S b 2 t C W m N o S m R O c G 5 G b E x F U T h Y O F h Z U 0 J 4 e m N i U 2 1 F d m x C Q 3 V 4 Z 0 d F N k 9 U M T l k b n k 4 M X V a V 1 N p T m 5 O W l Z O W k J C Q U F X Z l F K a k t h K 0 5 u a 2 o y N l N t a D R s Y 2 U w N 1 Z u W T N 2 L 0 5 w U H J u c G Z M U V N X T F V i Q U R k W k J W R n N W b 0 h i M k N Q Q W V z U F U 3 Z U R Q T E c 4 b 0 5 2 b k l 6 Z 2 5 2 R 3 o r R j Z n M G E 0 b V N 1 M l R R N E d t R U h R V U l n M l p C U y 9 z R z E 2 a H V E R W d Y M l N G L 2 x j b k l H T 1 J K c 0 5 Q V D N k Y W h r O G 1 k U 0 Z s W F h X c l Q 1 U 0 l S U D I 2 R 3 p N Z X A x Z W l t R 1 V E U U R G Q n N m d W g v T j I x b 1 V I a 0 t w R z F 6 R l l v M F l h N l h j Z l h z V T g 5 d 0 l J V z J t W m R i N F V t c T R R e D V K U W F s Z m 5 4 N j g 1 Q U d 2 T m t 3 N H h J e k x Q e F B H K z N F L 3 I v U n l N M k d C M T R 4 N k F X Z 0 F v W m 5 4 O V h P S m h p R 2 R I R n F o T E 8 x c X h B S 1 F M T m 1 n K z F V Z m R p W n V 1 M E p W S m h Y R k N o U X l K S H o y S U Z G L 1 B t N l l Q d m I w c z d i Z T E x Q V J w a 1 Y r Y j I 2 K 2 Z j S 0 1 X d m p 0 Q V N l W H c 2 N G E z U k J V a k h D T l h q e G t V b 2 9 D U U M v e n N t d m Z Z R W h u W S t O a y 9 l b 3 B O c C t h b l N m Y l N D R G Q 2 Z l d x Z 3 p J R 2 Z F U F J E K z N 2 V k U r Z l d Q Z V B M R k x X M m Y 1 T 3 B s b E x s e S 9 m e m E 0 M l V T V 1 p l Q 1 d H R m x N c 0 8 v N 0 4 r a U 4 v Y W Y 2 U X h y N 0 N 5 S W x 6 Q y 9 S T 0 V 4 R V l o e T h 3 U l Y z V V Z T S j h W a D h X W T l 6 Y 1 F 3 d V Q w O G Z O d k J v c U V k a k 0 2 V U l R d W p Y Z z I r a m 4 0 V W I z W k J Q T U 9 V R z l n Y V Q 4 b T E y d H A y S 2 J Y T F A 0 Q 3 d O S T d Q M 3 h T V E x K T X R L Y W 5 R R m N Y S D U w W m R W M X g v S z h 1 U 2 R m b V B 3 M X V n c 0 N V S F Z W b F l P M W R h d i 9 Y Y j F X U m N C e D N j a G 5 s Z 0 x p T 0 9 t a W 1 l U G x o a j B N L 2 4 5 W j V Y O V F Q T U Q 2 e n J H T D V r R E N z K 0 5 K d V l M W E 5 L V l Z 5 R E d z b 0 5 G T X l y T U R 4 a 2 p W S z B w d 0 h m N D J n S T E r V D J 4 U H N I T E 5 I a C 9 v M 2 R O S W R t K 3 p W M W F l c 0 9 6 e m F z U j R U U 3 l P Q m V T e F o 0 e l R z c U o 3 d n A x V l p P c 1 F a V l h h Y T E 3 T j V p Z 3 R w Z T E x O E x x M i t E b 2 p t Z G l x S k M 5 R V R L R U k r e W l V V T g z K 0 J o M 2 I 4 V G F m M 3 h H L z R y K 0 x r U U t m c n B l T W d w N n U v O T k 2 c E l V R l h y U G g y T 3 p z N 0 h K O E p R d E N p Q n E 5 c 1 l h M G p z N l A y W D h 6 R m d a Q 3 Q 3 K 3 V V V T d 6 d D B V M F h S R 1 c r U E 1 3 b 3 U 0 Y 1 B 4 S X R L N X R u S 0 t I V T d 2 U X J W b X F o N 0 d j U 0 5 C K y 8 z Z m h F d 3 h r Y 2 p k Q k N K c W c 1 S E F 4 b G 1 p T m U 1 a z l r O W l Z M 0 R i c V Z 5 S F g 0 c E d Q c 2 F k b W h 4 M m h H b W Y r N X N P R k 9 Y e V l z M k x N d W Y z N T d 6 R U 9 w Y n V J d j B 5 S E d E M 2 R w V D d s W W h E a 0 V P T E x x R j d 0 M U Z j Y l d j U 1 R v Z 2 F r a H U 5 Z 0 V Q S X U 5 M 0 h h Y k p 3 V 2 x o Z E 5 v V 2 9 u V 0 x 6 O U N D S 1 N F Z T Z V U k x V b j l G U W V u a E g x L 1 A 4 M E 0 0 R 2 J Z a m l M b X J p Z X R q a T B R Q W N q M 0 N 0 M G 9 a S 3 R 4 U 2 5 6 R m 1 s O W V D c 3 R Y N 2 k z a H J s O U Z h a E J j V j l R W D Z h M 2 t S b j B Q N z E 0 L 1 B o d 2 x p Q z V F S W F m Q z N l Y n F z S H Q x Y 2 x D a U Z O Z 2 p T a 1 V G N m t i M D J L a 3 Z O V n p Z O D J T M U I 1 O E 9 k Z D h w c V F y S F F E U 0 h J N F d n a X V 6 e j M 2 c 1 B n b 2 x Y a W d 1 N V B P Z F J N d j Y v Z F d 2 U F F j b y s y Q z B x a 1 Z Z S U F M a k p T U 2 x M V n I 4 M 0 R 2 a y 9 V R X N C Q W h R R E Z B Q U F B Q W d B a l h Z U F d U a y s 2 e m 5 I Q V F B Q V F R U U F B Q X d B Q 1 F B Q U F B Q U F B Q U F B Q U x h Q k F B Q U F B R 1 J 2 W T N W d F p X N T B M b m h 0 Y k Z W V U J R Q U h x c V c 5 W m x C T E F R S V V B e F F B Q U F B S U F H M X d E M W 5 i c m 5 v S j Z B O E F B R F F T Q U F B S U F B a 0 F B Q U F B Q U F B Q U F B Q z J n Z k V C Q U F C d G J T N W l h M m w z Y V Z W V U J R Q U h M N X E 5 W m x C T E F R S V V B e F F B Q U F B S U F J M T J E M W x a Y j I r d 2 N 3 T U F B T 0 F H Q U F B U E F B a 0 F B Q U F B Q U F B Q U F B Q z J n Z j h S Q U F C d G J Y Q m h a M l V 2 Y 0 d G b l p T N W l h V z V W V k F V Q U I 2 c W x 2 V 1 p R U 3 d F Q 0 Z B T V V B Q U F B Q 0 F D T m R n O V p 6 Z 2 N 4 Q S t r T E F B R H R k U U F B R F F B S k F B Q U F B Q U F B Q U F B Q X R v R 2 Z G U U F B Y 0 d G b l p T O X d Z V 2 R s T G 5 o d G J G V l V C U U F I c X F X O V p s Q k x B U U l V Q X h R Q U F B Q U l B S T E y R D F s N 1 p Q c 1 d D d 0 l B Q U 5 V S E F B Q V Z B Q W t B Q U F B Q U F B Q U F B Q U M y Z 2 J N a E F B Q n l a V 3 h 6 T D N C a F o y V m Z a b T l 5 Y l d G M G N 5 N T R i V 3 h W V k F V Q U I 2 c W x 2 V 1 p R U 3 d F Q 0 Z B T V V B Q U F B Q 0 F D T m R n O V p K U E R i K 0 R v Q U F B Q T Z B Q U F B R W d B S k F B Q U F B Q U F B Q U F B Q X R v S H h J d 0 F B Y 2 1 W c 2 N 5 O X d Z V 2 R s W D N K b G J I T X V l R z F z V l Z R R k F B Z X F w Y j F t V U V z Q k F o U U R G Q U F B Q U F n Q W p Y W V B X U S 9 L V 3 F 3 d U J B Q U E y R H N B Q U F r Q U N R Q U F B Q U F B Q U F B Q U F M Y U J X e V F B Q U h S b 1 p X M W x M b m h 0 Y k Z W V U J R Q U h x c V c 5 W m x C T E F R S V V B e F F B Q U F B S U F J M T J E M W x H a W c v R G 1 q R U F B Q z B 5 Q U F B T k F B a 0 F B Q U F B Q U F B Q U F B Q z J n Y k F v Q U F C M G F I V n R Z b T V o Y V d 3 d W N H N W 5 W V l F G Q U F l c X B i M W 1 V R X N G Q m d B Q U F B Q U l B Q W d B S l F J Q U F I V m F B Q U F B Q U E 9 P S I s C g k i R m l s Z U 5 h b W U i I D o g I u W v v O W b v j E o M S k u Z W 1 t e C I K f Q o = " / > < / e x t o b j > < e x t o b j   n a m e = " 1 B C C 2 C 2 8 - 8 7 1 D - 4 8 C B - 8 B E 0 - 2 8 6 7 F 7 8 0 3 A D B - 6 " > < e x t o b j d a t a   t y p e = " 1 B C C 2 C 2 8 - 8 7 1 D - 4 8 C B - 8 B E 0 - 2 8 6 7 F 7 8 0 3 A D B "   d a t a = " e w o J I k Z p b G V D b 2 5 0 Z W 5 0 I i A 6 I C J V R X N E Q k J R Q U F B Q U l B Q z E 2 R D F s V k Q 0 M z N 4 Z 0 V B Q U V F R U F B Q U 1 B Q U F B W k c 5 a m R X M W x i b l F 1 Z U c x c 2 Z a U m R U d U 1 3 R U 1 m Z m t m W U 9 V Z D d U T 2 w r d H Q 2 U W d S R V Z C W W h l a 0 Z u a D J r M G 5 q Y l d K S H J n T l V h Q y t 4 R D d 4 e U J R N 0 F j V l p J M 0 F M S H R O Q z R M W W t V S m Z Q L 3 p Z d z l N M D U w Z U Y v a z F p M k l P Z V d z Y j d z d F p G d k F Z c D V R T n U z Y l Y r T V R C O X V I Q n o v M m 9 n R 1 B x d 0 t Z d E s 0 L 1 d k V E N M Z G U y b E x K d V E 5 b 3 l y R 2 p T d H g v U 0 x 2 S F R B T H R P b k J M U E N a T E p 4 S m w 0 a W U r Q W o 1 T W d E W C 9 p R 1 B C Z l c 4 V z M x Q l Z k Q 2 w 2 Q 2 t C V G 1 T N H U y S G x X U 2 4 1 T U Z y M V J 1 b G N G d X I 0 d G p X a 0 J P R 2 R 6 U V J H W m F S d 2 c x a 1 d P U z U 4 c D V a N G h S e H U r R 2 d s Z m x i M U x B R m 4 x U V V t M X R l V 0 Z U T 0 l v b H Z Z V X p s c 0 I 5 R F J o c F I 3 R U F Z R i 9 y Q 3 Y z T 0 5 1 Q V U 2 R F R U e T h L Z G 9 B b G M 1 a 1 N t W E J T M W V F Z F p V L 3 l s V 3 B R d X Z r V 0 9 C U k F K e W J J N U g 4 W F J M Z H V r d U t q b H Q z O V B y N C 9 Q L z E r Z X R x U 2 k 4 Q j J 5 V E R W U W o 1 c n l r Q m M 0 Q 0 R 0 d W F M b G h E N 2 s 5 T j l n Y W N v Z U Q y K z E 1 W G F N V 1 p B c n p t a X p W a X h H T G x D c W M w Y m 1 v d l R G T T B a Q X d L U z l L c V l x e D d u L 0 R 4 V 3 h B R n R w L 2 Y z V 2 p m V 1 J t K 2 N Q R m 1 N Y X p t d k 1 O a m J J d n p S d 0 R T W V J j Y m R Q U V R p a W o 4 M n l I c U I z c j h k Y j F 3 Z G d j N n c v b k Z S Q j J P e V p 3 e G F o Y 1 B 4 W k d 4 e k x D c H F C W D N r d 2 V 0 V G Z y c E h Z d l p x T U 1 R T l p V M U Y 3 O U R O V E h P M U J M Q X d R V U F B Q U F D Q U J 0 Y 0 E 5 W j I 2 N T Z D Z W d Q Q U F B M E V n Q U F D Q U F B Q U c x d E x t S n J h W G R w T l p l R m R 2 S U 0 x M j F 4 b H d J d D d o R 0 N F d 0 l o Z 1 V B S T d p V T R G S 2 x D Q 3 k x U 2 9 m c T h 2 Z l c v M 3 p q a j N N S W N l N j g x M T V V S j l u d n N 6 S G 5 X c 2 Z t N F g 1 K 1 V J K z l S R G V K M 2 x y S j V 3 Z 2 R C Y m F a U X J m a G d W Y 0 F m W n h 2 T T k 5 c k Y 1 U k d I b z Z R R 1 I 5 Y l I r N 3 Z 5 S 2 g y U n E 4 V F J m e m d X Z E x Q K 0 V Z T V R x L 2 c r U F I 5 a 2 p v M U J X V 2 s 3 R m l a U F R 1 S k 1 3 c 0 Z 4 Z j M 1 d 2 1 r N V h u M m 9 U Q 1 N V R U x N K 1 Y v b H F q N F h s b F k 1 T T R W O W 5 l R V V p R 1 E 5 Z k p y N m g 1 d U 5 C N k c 1 d l J 1 S m x D a D l K W H V I Q 0 Z L W T I r V X V R O V Z 4 Y z R 3 Y W t W V k Z 3 M T Z V N H N H e F F F V D g w a X l M a m Y z Z E F 3 a 0 9 X N l Z Q d U h l d G h l O E 1 z Q 0 N j M W p s e W l i V T R h U k d l T n F t d F B i V 0 V y d m 1 K N W F S a F V p T 1 l K N H R v U W 9 h e n F K a S 9 T T D h j R W Z m W k 1 V c 0 J r b m Z j Q n J L Y m p w Y W 5 Y W G J j c V F Z U 3 Z z d V l S a U J V Q i t S b n h h S k d X b H A w L 1 V t T D Z U S j R G U l N N d j Z H c n B q b F k y W V B 3 N 0 5 K N X Z Z V F E z b S 9 s V m Z i N j k v N 2 h 1 N l Q y Y V R 0 U 2 J X R D B l W U 9 0 c m x B R n l z R k 5 T W W U z O G R X M D B F Z m 5 v T m R x N H U 0 a l c r W V B B S D l I S F F 0 V k 1 H c 3 R y S U 5 h V k I 2 b F F r U G 1 3 M 2 o 0 c X R o L 1 d I b 1 d L a G d Q a F R 6 S U R J a H F D V V B N Z 1 B w W m h P T W E 5 a 2 Z m c G p h b i 9 R d 2 J P b H p I T y 9 M b D h S b E J S Q j l x O V l K S 3 Z Z T 1 V h O X p 2 d 0 V S U 2 N Y c z l p e D F v a 0 o 5 V n I z W k Z l d T h G W H F T Z H R m a U g x N z h S Q X Z Q S D V z S D d 4 N k 1 k b G Z N V z h 5 S H p Y U z h S O H F 5 N X R x a U 5 L Q 2 9 R S 0 F m V W R S Z m F n b k F N Y l Z l d n R a U k x W O E l y S G V J R U R J d D F 6 R D d n N U Y z b D g v N T R G U 0 o 0 W T F 1 S D R y T D h N V z l u Z T h v V E k w M 2 J K Z n I 0 R F J E M D d D W V o v Z m 9 u U V R o V H F Y e j N 6 T 2 R 1 K 1 p v S D V N Y W R H S j B C S 3 B v e V J t S n Z R b z J y S 3 d r O T N 6 d j R p O X R S e m J j b W l K M H p v b W F u R z R R V G t O U n N D a m J 2 V 2 F Q Z V F V Z m J k R G d U R H g r M 2 1 W T j d v R 2 p m T S s r M m h Y b X l N K 2 Z l e k p a Y k l R R U h x M V B 5 R k U 4 V l N h S 0 l 6 O T E 0 T T N s V n R 2 R m J n K 3 p 6 Z F o z b H l w b 0 x 5 Y j Z P R 1 d w c 0 J R U 0 d P M y 8 v R y 8 3 a W g 4 Z U N B S D N 3 V E d h W m c v R F p 5 T k h J U G F 1 a X V E a 0 d B d 0 V 3 Z 2 t j N G Z O a 2 F O T 1 l s b E x Q e m R t b X d M T T Z Y S j Z E V V B N a W F S e n p N Y n R J Z G t j O D N I a F Y 1 b H E r O W Q 5 c F R v V y 8 0 L y 8 4 d i 9 k L 3 d H U G 9 X R T J m S E h S e l o y a W V D Z l J o N H d J c j J k V j Z 1 S 3 h 4 M n p 0 c U x B V 0 p s U E o v d U 4 4 M U x J Q m d L T D l V M y 9 X Z 0 N R W E k x M k 5 t Z j l Y T X d M N V R t Y 3 d M c k t y S S 8 r d 2 o r S k N F M j h I M m Z a N U 5 z Q V N o b 0 p Q S E R G R V h z N 0 p i K 1 V P U z R a b V o 2 O W Z L T m o 1 N D M 4 d U F E V E d X Q W J m M z l 5 a z F P Q k N u b E R 0 b j g 1 d l F 5 T W l I Y V F z V X N k U H F Y c C 9 N M 1 Z R S 1 R z U z Q v N 3 E z b S t 3 V z B z Y W F 6 e U 5 N Y 3 B t d z h O Y m R t R T F N V X B q N j J M b W Z P N m g y N n B q Q U V U e n p u N 0 p s d W F C R 2 w 5 T U d p R X Q v Z G d 1 N H h u U l h 4 K z Z x V D N j b T R t R T d H T i 8 0 d l E 3 c E h q R H J S S 0 0 y K 2 d s a H R 2 N W R P e E 1 P d W k z N 2 5 v Z l h D S W x K R 1 d m M V U y Z U 0 x Q X A z c G F i Q k o v b n M z R n J w V 1 V Q T 2 V O Z k 9 n c W M w b m p 0 N T N K c W V B O G 1 1 b W 4 4 Y W J O b z c w U m 1 H b 1 p D R m 5 u Y 2 I x b G R I N 1 l X a V h Q c U d R Z E 1 i S 0 5 V U W t N Z 3 l H W E R w O V Z z c m 0 0 R E E 0 R y 8 v T m 1 m Q j B X O D l 2 N T d u e T M z Z V F H T 3 N m e F k 2 M W o x b 2 9 I b W 1 V W G h l a 0 1 i U z M 1 R n J o Z X B 3 Z F J o Z D B Q e D l a Y 0 R t R 3 p L Z G J 1 Q z M 0 M D d H V n d P b 2 t H N W 1 W R E Z S Z l g 1 U z h W T 2 F x M E t o U D Z 3 Y T N 2 V T d x c m h K R G w v L 0 g r e E Y z Y k 1 D V G M y d l h H V G l M W G p t c C t B T W 1 Z N D l z d E p T b k 4 v b G 9 J S 2 1 F V y 9 B T m t P U m 5 x R V d v U E F E V G h O M m h 0 a W 5 X L 2 J 4 R n F I d 3 l M e G R X R k Z j W F R j M H Z V e l V I e n l i W j l z a n k x Q V B r N y s 4 Y j h 6 e U l I W n R E Z 1 l m T E R 5 S D M 2 T X N o e n c 4 Z k Z p V 0 Z F V X V C T n g 4 a E J w d G J F Y T V B Z l R S R U F C c 3 d X M k t J d V Z w S k E 4 e m R v M E 9 t e G Z R Z n N o R E 9 l b C 9 O V m U v V k U 0 R G d 1 R m R D Y X Y r c m l w R y t t W U F F M m s v T G N a R F R l Z 0 Z U U W Z Q M n V 5 Z 1 B S Q z l Q R H p k R j g w U 2 s 5 N 2 p W c F J u N G w 1 N z l K T F Z J Y U Z S Q 1 Z L U k 1 5 S W h u Z U N 1 R j R F W U Z y K z l 5 L 2 5 U a G h k b D F w N X J z e k t G W i t V b y s 5 U k 1 F U 2 p a M G p L b D g r e H F T Z 1 p n V H o 1 e T N y W m 5 m R 0 c 1 R V R 1 K 2 1 W a V F C M X d O c m R w M 3 E r R l V p Z 3 B v R G h a M D d C U U x F Y W h Y a F B I V j V G R m F q b 1 Z I Q 3 V k a F B U T T R Z d z l G b W 9 2 Q W s 2 b l h Z e k h E c F V w S k E 4 R V F W U W M w R m 5 y M D I y Q n A v Q k h G e W w 5 U G l 4 U 2 5 s Y 2 1 6 d 0 N Z V F h R N C 9 Z V 0 Z R V G V E b E p N T 0 R D a X l o U X Q 5 c 3 V O W E N U M z E 5 a V R P T 3 I 3 L 1 o 1 N n J 4 c G s 1 M D l y b m 5 0 M l l O M D d L Z V h P M V l H Q W x M W U w 3 N W h Y W W p q N l V 4 d T h X Z W h v R j c 3 Z m t k M V R t O E t F b i t Q e j l q a E Z Z T m V F c 2 l R L z Y 5 c m l q S k V i R 3 Q 0 Z V l 6 O F I y a V V l O G M 3 U z R i W j N r a 0 V F b 1 o x V H R y Z n k y M m 1 I U X B Z L 2 t I a n Y 1 e V V R Z G t R N n R j T 0 1 2 L 3 p 0 T 2 5 p T G d w S j J a T V N E a m p i c 3 B s V W t M N z l q M k l U b W F G d 3 l E N V g z V l p B d 1 l h T W l S e X l Z d T V T Y W V a S j Z R R W I y M 1 d s R 2 R U T 0 9 T N 0 Z K M G x 5 Y 2 M r W X l v T V Z i V U h u T 0 l x K 2 V P S X V 2 T 1 o 4 M 2 5 B b E l B a E 9 j d U 4 1 O X l n U k N w W j N w S l p s Q T h E e U p V U W h M U E 1 y V n F Y c S t E U E F G M 3 N w a i 9 4 M 3 I 1 b W h t c G w 5 U 1 F 5 Q n J o S 0 9 P Q m t H d j N i e G N S b D F q W S 9 R M F V M M 0 x v S l J w Q l o w T k N C O E R 4 b T g 5 b m d 5 e m t o M 1 N p Y l F 5 O W N K W k 1 Y Q X J k T n N m M 2 1 N M G 5 T W V d E M j l K K z V j U k d 2 R X c v c 3 J z O X o x R W l Q R E J 6 e k V R T T N z e F N U c E h T a H d Y S T d y K 2 N Y d 1 R m d n I y V U Y r W W 9 3 W G F x W m Q 2 W l p B d D I 0 R E Z X U G p J S 1 F Z S 0 8 2 c V d h M 2 5 w T H J p b V Z U V 0 R o e G J P M T Y r S l V w Q V R I c m 9 6 V X d N b 2 0 v Z m Q 2 e F B E d T V r d V B K a 3 N h b X B L U n d j R G d F d V Y 1 T k x W N 1 E x b l Q 2 S X B W N X F n M 0 d T Z 2 9 K S 0 1 l Z j Y r M U F E T 1 V y Z F d 0 R U J r O D J S Z E h Q U 1 B 5 N j B O U 1 V v T H N 3 T W Y w T j B Q V W w 0 R H d 6 R W k v K 1 I x M 1 J o e U Q y c 2 F C c F B 0 M k F s O X d R c H o 3 O T Y 4 M 2 h V Y n B s Z m o 0 S G F Y d G J m Z H d j U 0 x 6 O W x x M T d H b l V T M 0 l i U y t 5 d V l M R m Z Z S n g y Y k F i Y X I x e D Q y e k h v U E Z C b X Q 4 Y 1 V U R W F a Y 2 0 3 S j A 0 c U Z K R k l M U m V w T U Y 0 e k d u U U Y v b F A z S X R y a V J L S H p t O F l Y L y t P O E h r R n B I Z k Q 4 Z m d I c G w w N 2 p m W X R Z a 3 R m d m N v Y U x 1 R k 1 R K 2 t W N F p U N j d p S F h 4 U W I v e H J E a 3 M y U 3 d M S T J N d k 1 m a V B y b G l y W V R F S 2 h N S 2 Z X Z V J p Z V l D c U 9 6 O H J 4 T 0 8 3 S 0 U 4 Q W h l Q X R L Z W N s Z z Z I V l F K N k 0 x M 3 J C Z 1 F n W W N I d W 9 M L 2 Z G L 0 w z b V V 3 W m l K W X l m L 0 s 1 R X F G S n c 3 T G Z M T F A v L 0 J M a E l p a j B 3 N E 9 N d S t R S X F l M k R N M D l 6 N k 9 v c E F N a V R F U E J j c W l w S H V s O H Y x Z D A r c T J I R X Z q V l F m b j g 3 S G x i a 3 F 4 c z J L R 1 B m V G V 5 e W 9 p S X h h a T d Y M 3 d i U 2 k 0 U U N k b W 0 2 b m p C L 0 x l Z 1 N j d X B J M k d 0 T F E 1 Y W 4 1 V G Z U N n B T O V N C e n k z M j d S L z I z U 0 R 0 Z 0 V m Y 2 N T V W F H V U Z 1 S T U x Q n I x N T F p S F Z 3 c 1 I r V n N 6 a 1 o r U H B V L y t E U U 1 u d F N o Z G 9 T e T R l a l R W W F c 4 d H p P W X A 2 N U J r T W F R O W J k M X d D V H A v Q l F 5 Q 1 p Z a 2 5 k R V B P M E 4 y M z V F R l R T U z l z T U N w c H E 3 d E R 1 N G p v Y 3 M r V H R H R l l R W D B N Y W R R W k F s b V l J e n F Y Z W Z P a m x Z R E l 4 Y n A 0 V 2 J Z O V R F Q m F I S 1 V C d 3 l Q N W J 1 b U x S T U p w d W U v T D d p W m J w S l h R M j c 4 d D Q r T W U 4 M 1 h v d k 9 p U 1 B C O T A w Z X l u V W R q L 2 V S T F R I b 1 J 5 M 2 o 1 T U Z t b 2 Z 1 d C t Y V 2 d J L 2 8 0 S n M x T W d z Z V h V U 3 F v Q U t E S j I 3 Q l Z j T l J G V n d z M V N Q e j F Z e X J r Y k x L L z R U d 1 h s c G l q d n Z Z S l F 0 e D I 4 c m N h L 2 V t M E d i d m 9 U T j J 1 L y 9 t U G 0 z b G J Y Z G V G O F l N O G J U T m F x V l V s W G h F R 0 V q b 2 Y z Z k 0 x d H F 1 a 0 E r T 2 J W W E U 5 e n I 1 Z m x 3 V 0 d n S 1 J Y U j l 2 c 3 Z 6 V D N T W k J P N y 9 i b 3 d q U z Z y a 2 x H b m 9 L Y U 9 o M G 5 o e m w v S j V 6 a z Q z Q 2 s x V 2 1 P U X c 1 e T R o Z 3 F 4 N m p Q c U x 2 d 0 J S Z E V z d 0 p w b 1 h S M V V W L 0 Z p c j R V a j h 1 N m J y N E V n R n d F Z X N l Z U t N S 2 5 S U m F h R k 5 C U 0 w 0 W G w v a 3 V z M U Z h S G t Z b n F N c 1 J a e H J n c 1 Q 5 N z B y U E J D N 2 p i W l o 1 a y 9 j e U 1 t N j F n U 0 h 3 a U l t T m N s Z D V u U 2 x 1 b 1 h V N D J J M U V h Y m t j U 3 U z c D I 1 S 2 d D N m t S a W x p M H N J d H B r M U F R b T F F W V p 0 Z 2 F p U 0 t D M G R k Y 3 p 1 S U d 1 O V R l M y t L Y V F Y N E Y 0 Z G Y v N m F p S l J E Z G Q 3 a W M 3 S G d v Z E V P V 2 c z e U l H N W J M V H V l W G R 3 c m J M U m E w Q j B z R 0 Z 6 a G 9 x b 1 B 0 W k h O S 3 d 4 O U h l c E R N N m F S M D F S Q l l F W n Z k N W Z l R U d M Q z Z j Z 1 N P N W E 2 e W p n e F p L Y 3 B r S j Z u T l R N b G 5 M O D V 2 c m 5 y Z G w r U D U r U z k 3 b D g r T X B t O H U 4 Z U l v N 2 5 m N H h 3 S 0 F U c m Q x Q 2 o v d C s x K 2 Z h c l N F d W M v M V V O d S 9 H T W t E N 3 p H Y m h X V l J W V W l S S F p 5 b n R J d V k x Y z N m c H J w O X l 3 U k 9 m M k 1 i S 1 k r c y s 0 Y T F W e D B E O E Z p R D l 0 b G p R V X p B V F p J U D d o d V Y 5 N D l i a W t B N n N t d W Z a Z 2 J J V H B a Z U d J T E V 1 U j V t e E J G S m J D L 2 Z z Z V N p R m p u e W x 3 Y n V F c G s x M i 9 m e E F m M X d v b j d k V m Z m V 2 d O V 2 Z k c W h r Z W R 2 d G 0 4 Z j R w N U V R a n E 1 Q U x i c 1 R a W n l S c j d T M E x n N l B M d 0 p K N W 9 l Z U V q a j Q w M j M v V X l j Q U J Z R W R q c W l y Z n J x M l N y V n B l Q 1 p 2 W W d 5 b y t J M E d n K 2 g 4 W k 1 C N 0 F w V T Y v a 2 Z B b l p E U G 9 3 W U F D b 2 Q 4 Z m 4 4 U 0 5 h N k R 0 Q 2 N j a X V D c U 9 W c k d Y M G 8 5 b U Z z b V B s c H Q 0 c 3 J B b X N 3 M C 9 E Z j U 2 M j R k a n M y d V N 2 M z d V W i t y e j N X O V J Y Q l V Y Y T d q a 2 5 j V 3 Z j c H R 6 N 2 V Y b X B s W k 9 5 Y 3 h 0 R H p I U k 5 3 N G t Z a V U 4 R G V 1 V k g w O V h w a W l p U U N n T D B I d m F L R m t r d k 9 0 N 2 5 Y U F B B Q X V P c U p B M n N a d V N i c F F s a 2 l D S j d S V 3 J h M H o 4 c H F z S D h v T j U y Z E t z K 1 h U V j J B a y 9 E e H d 1 Q X d U a E 8 2 c T g v d W J 1 N l A 2 S X R B N 0 h T c X R V c m 9 L N U l Z Z k 1 o U l R W W V l O O X Z z T 1 o 5 e n N T V X U 4 Z i 9 L O H F C O T d E d E Z D M 0 J h W k p k V U R x M H Z r Z 1 J O b V p F V W p J e l F y e j Z Y M F V P Y m R n a U 5 1 V F d q M W 1 p c H p Y e k F N a E Z s Z k x 2 N X Z i c X h Z S W h B b H E r W E 9 Z U D M r M X N k M z h U a F V v a F B Q U l l v T k U v c k 9 I U G 0 5 U 2 h D N U x J O V l m U U 1 w N l B J V E s 3 Q 2 w 4 S 2 h 2 M C t M d X R W U m Z K U k N q W m x F Q U F 6 a 2 N 1 c z N B R G p q N E d h Q k 5 V S C t S T j R E a 1 V S U U I x S X l 5 R X V V b X I 5 Y 2 t W a E V 1 e V h 4 T l B N Z j h T S W 5 O e k d k d 0 w v c z Z l c T d 4 M T g 1 R k p S O X N k R m 1 m N E g 0 W n U 1 Q y 9 B Z W R 0 Y 3 R 3 Z H d J Z T F S M l Z r e U 5 5 S T Q v Y 1 d z T 2 t M c z Z 2 d 3 g x R D V i V G F 6 U k J 5 N n F U d W U z N U x x U U 5 u Z i 9 s L 3 F q R E 9 v Z D M 2 b k V 1 W k F C R X J I V D N I O F J q T 3 F p S D B Q R G Y 2 S m p V b F F K Y T Q v W D B S V n U z S T V l c W k v c 3 F 4 N m Y r W C 8 2 L y 9 m L y t h L 3 Z i d n I 4 b F Y 1 e E o 2 c D F X L 0 t z U 1 V M c j N Y b 0 t Z S H J z Y l Q 2 a E N X T 2 d 5 a G l J d 2 R Q a S s v S k Z a N T Z L S T V C M D l P M D J m T X B q M k d o T 0 8 v c H Y z O W V j Q j Z 2 O W F 3 Y 1 J 3 Z 1 l 2 N T J 5 N n h P a E d 4 Q n F O b H J K d k N K b m U 5 U D l 4 M F J B U H V w S E d k Z W o 1 Q W Z p U W M w N m 1 Y U H o z W G 9 Y T k N k M 0 t a Q V l H M z d i Y n h p O G 1 j O H F 4 S j J r T k s 3 b j B v U 0 Y z V l V p c F J D M U Q 0 O E 5 r U U J V a U 9 G U W p 6 Q l R C d T d M V W 4 1 M D F O W k l 6 a X N i Y U s y W k l u S T B E Y X U z a G V D U E 5 V T l k v R 2 Z F a W F 4 M W U 4 a 2 o 1 R l R G Q W d n Y 1 l 2 e n o v b l R q Q m s x K z J B Z W 5 T K 3 h O c 0 x Y Z G 9 s N X h Q d X p O O W 5 L c X N n M E w 2 U 3 B 6 W G R P U j F m U X p X b E R V M k l V c D F H S z Z i a U h k W U V P a k 0 r c 2 4 3 O W x r V F V P M k U z Q X N O e E F K d k p L c j R x U m N V N 3 N 4 S 2 c x a E Z 6 Y m g z M H F H R 3 V Z d F N p e m 8 5 S W d m Z 1 l v Y z J m e j F M S D R W a U x s Q U F Y N E F r K 1 o 5 Q 1 p 4 W G J n e m 5 I a j Z G b T l U W i 9 k V k h W e k Z Q N 0 R R d 2 J H Q U E w M 3 h 3 T F J H Q U 1 s S E F t Z 3 E 2 M z N 2 N V Y 0 V l h j N z R V T C t a Y 2 w r V 2 l 2 Z j h 4 U W x p N W F t Q y t v b V l U M l A z d X p R e G 0 4 e U p l T X J K e W F j Z z d 1 N E R w Z m 1 0 L 2 x E Y 0 1 X U 3 R i b G Z l T U t 6 N W 8 x N U 1 T Q V V W R k l H N G 0 2 S G V Y Q m d M N F B k b k 1 2 c l A v M W s y R U t K V F N m L 0 p L T G R N a m R 3 O D d k L z l u M 3 d z R 3 d J Y W 9 J a l d i S z R 4 b U R Y M T c 3 M U x J V k 9 Z Q U d s Y n B I e D c z S X k w Y W 9 o d 0 V h Q m t x R G p J W j F w V 1 l w O T h o Z E 9 5 Q n R Y W H J k M V Z Z T 3 J B M G 1 u S 1 J y c X F u Y W 9 G U 1 h w a 3 d D b F g 4 V G R L V j V F S T R s Y U d J V k F S Q 0 V P e k 1 G b X Q 1 Q 0 l D T U J R Q S 9 Z a V N V Y 0 p I Z W k v N l A x Q k x B d 1 F V Q U F B Q U N B Q X R l Z z l a Q m l h S n h s V U V B Q U F o Q 0 F B Q U R 3 Q U F B R z F 0 Y 0 d G b l p T O X d Z V 2 R s T G 1 K c G J v M l Z Y M n h U V l J 6 S H p 6 b T l 6 R F d X Q m h r a F F l Y 2 N j Z U w r d U x H R i t p Q V N N Y k l H c D B R N m h v d E V U Z G F z O T l h V m x I V n Q y U j l E c 3 E 2 M z Y 3 M l Z k a D F 6 d 0 d n M z Z m N E p D Y z Z C U V Y z Y W x m b m t V e G Q 4 N W F F Y W s 5 N 2 I y e W R J Z V B M T m M y N V B v U z M r Y V o 5 T y t y M z l m S D d u Z D M 3 b k Z t W i s 5 W W N o M n J z S E h j M H Q v c G h i V 0 d y d E F P O E Z 3 Q y t w W X d F Q U 9 q d E Z 2 R E t L Z V B Y K 2 t h N G p I O E F Q V F I 5 V m 5 U U 1 p U T j J t V T B h T D B 6 d 0 N U c 0 5 l K 0 F r O E F 6 L z F B N 0 R 5 b V F C Q T A 3 a 1 g 0 U 0 I 2 a l l H N 0 5 G N E V k c U R u S m x H M U Q y b D V C S 2 9 n O U N N a 0 l B W W l I M k x r b U p C Z H V 3 Z n d S O G M x O H N I Z D Q w M C t D R X p O Z k d q M 2 V J c 1 B B R k 9 y d m M x M k V I U U c y d E 9 2 R S 8 v b k Z 1 L 3 Y 2 V F R y M j A 3 c E 9 P O G Y 2 Y l R W b D B y c E F B e E F v b n I w a W t h c z F M V V R O W U l t L 3 M x R G 1 t Y l F 3 a H N P Y V Z v R j J D W k N i Q k l O a j M 4 e k N w e j h w d 1 h y c D F u e U N F Z F d W d k l V Z 0 Z N R j A w V m l n d S t X d U l J S W h Z a H J D a k h a e E p 3 a y 9 r V D M 1 V G x 0 N k d q e V d i b j Z a c y 9 I a G 8 0 V 0 g 4 Z l Z 0 N H F 3 a l Q w S T J t R 2 5 X Q W Z 1 R z h Y S V g v c 3 Q 0 L 0 V l a G V W W E h k d m N l S 0 p I c 2 Z J c m p t M E F y Y W l C M F Z 4 Q 2 9 K c l Z 3 U m 9 H S D B U c 0 c 5 S 0 l m Z 0 R Q b G l Z Q n d 6 S 2 l 5 U k J K W m 5 E Q z V Y O W p j Q j B 6 a X R 5 Q k d R Q m R a V W 5 x a l Y 2 Y W 5 D O V B U Z 3 p S W k t R c 2 l i d z F S W k 9 4 c 2 9 R N 0 V L U E p C Q 3 h F T m x w Y z l G V W E 4 Y z l F e i s r a k V Z d G V Z d U F M Y U J a c H J x c m 5 H R V R W Y z B o N 3 V h U z N j N G p w U H U 0 M E 8 3 N F k 2 S G Y x O U x Q b l d M W E h T S T g 0 V 3 c y e k I r M X Z x R z J v Z l R x d W Z m a k F B T 1 J R T F l N a V N C T l Z x U X V v Z X I 1 d 1 l n d V V P b z l Q N 1 B w U 1 R n Z y 8 z S X p r a E p D U 1 R E N l J k T G x a T z N G V X M x b 3 I 5 d X h 3 T 0 4 z R G 8 2 c X F Y b C t 2 e H l x U H c 0 Z z d m Q U Z B V 3 l V Y U 9 U W X B 4 e m F m M V p n R 1 J 1 M W 1 S N U h z T E 5 t V U Y z c m d V M W V B a y t 0 V V Z 4 O G N C T k N P N m t p M 3 J p T k 5 y Q 0 J j T E h T c k l G e k U z Z X F 5 b T Y y c 0 p F Y W x S R n l L M 3 B Q N H N O b 3 h n c T J p M k 1 p M W R q e U J a O T R 4 R T Z 3 R H Z h e n V Z c W t B W F M 3 Z n h U S m l D T 2 l P V j V v T 3 F j V n k y a U V k V X N 2 V U 0 z b 3 l C O X h l M 0 g z U E 1 v R E 9 T b U R L d H h Q W n U 3 R U J D M l c 1 U 2 x p U k I y O V R s c n N T M W 5 G M j B N N j Z u V 0 9 k W n J j N W V 5 Z E J r Z W R M a 2 Z 1 Y 0 Z E b G M r V j V 6 U y 9 O S z R B Z k t H e W 5 o R 1 I 3 Z m 9 y e l J T b m h m U 3 A 1 T n l o a 3 I 0 Y V J T O X l u S E F 5 c 0 J k Z W R u U m 1 Y W n R C T 3 d H Q l l B c G t Z S z g v N G 5 U U G p I R T d W c C t U S m N l d z N G Q 2 J C M D d 1 Q X V n b H d w b W p 3 V n V Z S 1 I 0 b 0 o w N D Z J V X Z L T G M 4 R 0 4 4 W W R K N 0 I 5 a V I v Q W p 1 T E J y Q y 9 I c z N s W X F i O G R z Y 1 F Q R i 9 M U 0 Z x V W R Z V F V 2 a E s v d l l P T 3 Z Q W F M 3 N T h X d z U 5 T D Y z a G Q v Q n R 5 V C t K R j V t T n R Y O X g 0 b D B 4 Z m R o c F Z s O F Y w O V E 3 V W Z B K 0 9 r b k V x N n B Z Z y 8 4 W G p o Y l p W e E d U M l l o b j R 2 N 0 1 4 b F M r Z 0 d 6 R U 4 0 Q 3 Z z T E l W V l J h R F V q Q X V p Y m N l Y m d Z e n l h M 3 M 3 R T J Y M j N M N E 1 E N H Y v S V Y 5 K 0 p U W j V X Y W Q 1 T H E 3 O E k w a 2 x Y c H Y 1 a E h T V E R D L 2 l j e U d S N D c 5 b l B O R W x D M 2 h 5 Z W x r a 3 Z O W U t j M n V x N m 1 n c l B z e F R 0 b T Z o c C t V e F V 1 W n h I Y 0 t u N V N q Z D Z Y V k p D N U Z M Y 0 J m a m s y c 1 N 1 R 3 Z h S V d p W D l y M H l G O F R M T z Z P R n B Z M U t K Q z Z j Q U w v R 1 h J U E F Q Z 2 J V R X N E Q k J R Q U F B Q U l B Q z E 2 R D F u K 1 N S b D N S Z z B B Q V B T Q k F B Q U 5 B Q U F B Y 0 d G b l p T O X d Z V 2 R s T G 5 o d G J P M m R X M i 9 j e G h X Q T M v c 3 J G c H R u V V p 3 T G g y U m l P N 0 R r S 0 R G Z 0 Y 3 S 2 w y R W 5 m R 0 M w b H N k N W R M b l l w W C 9 M a 0 p v M n R 0 b m J k d E d t U X h n b n F C R W d U b 0 U y Y 0 Z H b H J X R m I 4 W j d T N l B P V X Z k R 1 o 0 V 2 Q 2 R 0 l w Z m N s W l J R Z 2 c x e X l E a z h Q R F B u b T h Q a E d m S F V 5 e m M 3 N 2 N a M X N 6 K 3 c 3 T z d w S n B E a 1 p z U H N y d G d 0 c T d 0 M n V 2 b j Y 4 c 0 t N M W 5 6 N X p L b E Z Z O D F z b k Q 5 M 3 V v b G s 5 Z 0 5 r Z X R y e X J a N T V 1 c 2 1 P T k J 1 L 0 5 E c D A r K 0 N 6 L 3 h 4 O C t 2 a 0 1 h R F o r W m R z Z E t x M 1 p 1 T F J o c l Z 5 N 2 F B e X V u V z d L V F Z m T 1 l 0 L 3 V E Y z Z j d W 1 x M W 5 Q W E d G W H F X a G x G e j l z e X A x M H h y Y m Q z a E p W Q W 5 y R 1 Q r R G J h b l F 5 Q X B 6 Y 1 l j b D d m S T V M Q k R i N 0 p E Q k d 2 O E F C d 2 R X R n J w M i s w M n J 5 a E x p Z 3 c w Q W t i R m I 3 c k Z X T k 9 S c X J E a T J a Q k N G N H h i O W 9 a R D l W a n F H U 3 Y w O X R t N W l N d T h r a W h 4 e j J Y N 2 t F c z N W e H k 3 Z j d a d H J Y V z U v b H k w T D I v Q m F y Y 1 g 3 S D d I Y 0 d q c F l 0 L 3 F P a 3 V t c z l G c k x G a U 9 Z e S t 0 b T Z i R D c r e T E w Z W F W M G V h Y 3 N Y S n R y V z l 2 Z E Z 0 O G x 4 d U 5 Y a F J R K z d 2 M m 9 q d T Y y b X k 4 M 3 J Y b 1 p x Z l R i R n d 3 V j U y T F J u L 0 5 Z c z N K b X N u d W h Y Y 3 Z z M H J o Z 2 p t Y n F 0 R U p s V k F 0 b D l m T m p 0 d m V t R l V 4 c k 8 1 Y j l n M W 0 0 T V l y c T Z 2 M F h 2 b W 0 y K 2 F 2 d F B y R 2 p h W l h a Z D V 1 M j M x d X B V Q 0 t X N E d W N F p I b 1 p m T m 1 2 R 2 h w M 2 V p W m 8 3 S l p Y a 2 d 0 e T R 1 W k p n Q U F 2 O D l k T n R 1 R 0 0 y O T N 1 O X p z N 0 9 K O W 9 6 d F l w V F l P Z F N z N T J x Z m t V W W N D U U V N U 0 p v S X V w U 2 U 2 M U d 4 S V B O Z k h i Y z F 3 M 3 d h a 0 d X d m 9 D M W J Y T z g v Z H Z o c G 9 3 b n Z N W m R h a 2 Z w Z H F l d W Z Q R 3 o y M n o 0 L z V a W X V H N D V q O U x q Z U J 6 Z 3 B m N m J i T z l 2 d j J E V j V D L 1 d M S m V w d W F C U H Z u T X l V O E 1 5 M 1 p i Y X R G O V h K Y l p k U k E v T 2 J v Z F Y 1 W V h l W G U 3 T j Z r W D l u Z j l I U 2 Z E Z D B 4 T l R S d H V I U n p J e U R C c U 1 V a G x Q R E k 2 R W h T R k t n Q 2 N 3 W U l m R m 5 P T W p 1 N z d s e m J Y c m 5 X W U Z 1 d U 5 p T 3 F w T j d n T W 5 V M F p s d n Z U c E h N Z m 1 s b k 5 s Z n B 2 b m Z U O C t 0 R z M x a W g 5 b T J j Z j R O c n N H Q j B y U G F 0 M D g z a E Q 5 L 3 N i e j g r Z V B q Z X d k Y j d 2 b 2 1 a c z N q a V g v Q 2 x 6 V j N 6 U z F i N U R 4 T z Z T R 1 d 1 O V k z Z X V p K 1 V j N E h X U j F T c n B S N H p M a E 1 t S j g 4 R n d i b T Q y V G p m Y l M x W S 9 Z S G p X Y 0 8 x Z k s v W F d I U l B u S C 9 E d l h l b j U y L 3 V Q c n E 3 O S 9 V U H A y Y W R I c l Z k a i 8 z b j F w a 0 5 q Q m N V W F R D d m 0 r M X p o b U 5 R d 2 E r Y W R z Z D A r c F k 1 Q 0 x a d k 5 l Y m I 5 c 0 J z d V Z l N G F G O D N s K z B 6 c D N n e l F p V H B H T V p i a 0 R m Z 2 p G Y 2 V i a 0 s v N 3 Z 4 R 1 B 5 U m t K a 0 5 L V X N o W j d y T l k w a E Z D O F N w e l h C e E N F b 2 5 Y b X V k S E J O W E 8 4 U j Z a V W 1 z M l V I V F d 0 O F Z v a z V 1 S X U 4 T 1 N j N n Z O W V F W a z N 1 b m 5 U Q X J Q U m F m Q m 1 n Y k t L d T M z a l R j c F N o V G l P Y X g z Q 0 N p N n B B Q i t U S F V 4 N T B I c 0 l u W D h o V D R m T W 1 X Z E l a d H R F T G V E T 0 9 z K 0 x W M E 5 1 U U l S T U N L M U l q R H F V S m Y w Z E 8 v R U d 2 Q U 9 G U U 1 q b G p W N U V t Z z h v U l N V M D Y y T E p C b m 9 H b 0 1 q c m l s N E F p a V l h R V l Y Z 0 l C S W V S R 1 l M a U Z O Q U 1 l Z m t q a C 9 U b m p G K 2 Z R S z U w U V h H S k 4 1 Z k o v M X Z z Q n h R e F Q w U 0 V K Q m g 0 a 2 l x U k V N a G 8 3 c G 1 n V F N N W W d V R D R N b 0 5 3 Y l p 5 R k V S Q m 9 s R W 4 z S F N Y V l Z S c W Z i S 1 Q 0 Q 0 V W e n g z b l N E N m t G d m l X b F d S a U s 1 Z 0 h E Q X V Z Z G t a a F Q 2 d k V i V U V C U W s r M F J p T U t n Q U 9 W N E M 3 b 0 1 2 Q k h L c E U y Q 2 t u M k F t Y V o v Y T J Q a H B 1 L 2 5 m U 0 V h U 0 V O S X d U M 3 V W M k F V U T l M K 2 x j b 2 l n e V E x S 3 F J R G V T b E h S W l Z R U 1 J K T l F r T G R I N X Z G Q X l 2 U j d I Y W 1 x M T h y R 2 t U d V V p V G V H c 1 Z E Q 0 5 t V 0 1 j c F F F c 1 V O M V F F e E F C U j R r Z l R v S l V q c k l k M n U r N m E y W n J O S E 9 S W k t 1 T W Z M W m V 2 R G c r V 0 R W S 2 Z p a D Q v R k 5 C N W d P Z 0 F L b 0 Z p S W 9 L U F h i b k R T Q m R z Q k F m T E Z o a H Z 6 R 3 c 1 Q 0 5 y N E Z I M F p q Z D Z a d C 9 0 R X Q 1 V T B 1 a F l N V 2 Z U W V l y Q l B W Z E w y d H V 2 e X B U T U l 3 S k x L Q 0 h E c n h 1 U k 1 h T 1 J z W V R F S E Y 2 c 0 N x Q X h S c H F 6 e j J q M G l Z c 2 t u a l R u U k Z l Z U Y x L 2 5 u R W N C Q W p J a X F P a G R p L 1 Z O T W I 1 Z k 5 T Y 3 N F c W p n a z Z R T U J a b 2 N 3 W V N L M V B B V F o 4 a C 9 H d 3 R 0 O D Z i d E R T S V V Y O H Z y M U s r N j V t Q W d q c k Z r d F F v T 1 V K e G d T Y W x C T U V V U X p B Q 0 E v Q k Z 4 Y k J S a 0 N z a 0 5 B O X F K e G h J U 2 h V R 0 d L a U l Z Q U N C T H F D Z 0 0 w c T l U S E F Z W i t r N F J C Z 0 J n b G M x N l Z j V U R V R W x j U U R B U n p U d H B j b H F Y c U p R S D R F V H l B S l l N R E d S S k V J S k R L S W t q O E d o a 0 l K U U I 4 Z 2 N H Z U J 3 W j h i a E F w Q W d X a G d X c W h J R 0 F C Q 2 t Y b m h k Z X h w M V Z v V k Y 2 O H E y U k t D Z 1 F L W n R x K 0 h J Z 0 N N W i t E V W h h Q k F T S 1 F t Z 0 p P N l p C N G g 0 c l N R S 2 x F a E x R L 2 9 B R W d V R 0 5 n c 2 1 n U U l F U 0 V R e k h h V D Z Z S G h s U W d o Y 1 J J b k J r c 1 N w Q 1 Q 4 Y T Z w S X Z H Z E t F b n A x N m 5 1 Q 3 V M M V o y c U x 4 U E V J N T R L Z m J t U 0 t G O U Z t a V I 0 e V Y 2 N z h t U m N t V V d r e F Q w N U Z s Z 0 x S S W c 4 a 0 E 1 b m h D U 2 1 k T E 1 k T U 9 V Y W h i M V B w T 2 R V W F k 4 R z B l e U Z T b 1 d 1 c D F m a W V q c V J j R D J N V H R m M 0 Z E M 0 Y 1 Z 1 h I V V F V V m t w R S t q S W 9 W R W Z r d 0 R R Y l Z v b 0 5 v N m x V S 2 U 3 R l k x N m 4 2 c 2 F Z b z N q d k p p d n d Z Z 2 t v b X p C R 1 V F b T h j Y W p l Z X F C d n J T d E x r Q m I x W T A 0 d U l T S G R p b 1 J v a U g 5 W m h N Q n V W M j R m V E x s T F l o W V d h V H R X R G R l a F B i R l h s d 1 p X T X h J Q U d S M U l 5 M W E z M j R V d 2 Z K b V h E W U U z U 1 J P K 2 J j b n N 4 Z 0 1 X R U N P Y X B 4 Y X F J U E J r U W l l Z j B G W X F v V X k 5 V F B L Z 1 d h e n N C Y n c 3 U F J p Y 2 N H Z 0 J O N G E v U H F u T n B W T W 1 n R E F E R U V r a T B U K z N T a z N S c F N B T m p r V F B t b j d I T 2 t w S i 9 6 a H F v N D B s S k p r R 0 x 4 Q W h u d T Z B c 3 F V W F J J T G h R O G V t d U R J V 2 5 E d 2 V a V 3 F K U 0 9 N Z 2 p P Q m h X O T N 6 T E 5 B U m t n R W l Q W j d x U l V J c H Z z Z V Z L Z W R h V 3 F C R T J I T 3 J N M l B k a F p V V n Z 1 Y W x m c z Z Q c W g 3 N F p 6 d z B O N E Y 5 b m x H S l d O b 2 N R N k F u V G 9 s Q U t J U U R D L 0 h R R S 9 P Z k l p b k t u V S s 2 d V d J S 2 d s c G F m Z D N o a U l F N m t C U j Z T d D B j M 0 w 3 M 0 t C R m t y Z z Z V V n M y c 1 d 5 O T l q a 0 g 2 T D c z b V B U e S t s c 0 p v b j F G c D J k N 0 J 1 V W F r c 3 R Z e W Z q T j F u c m V q U l R L N k R m S m 5 V T 2 Z N U l h F O G N D U U F a Q W x K U k x o W k F 3 d W w 4 U U N 3 a F h m O X l 0 Y 3 V t Q S 9 C V z h W Y 2 Z u d S t 3 R l k 3 M k l F R H N p S X g 4 c E J t Z E c x U j E x d 0 l P b 2 l z S n R l a E t R a H h m U 2 N q S U Z s M U p p R j N W U F Q z U 2 l B d k R 4 S 1 h T c l J V U m N s V T V 6 Z 1 h z R F F u K 3 V 3 W k J Q S 1 l T Z W F 4 M U s v T G h 6 R T N B T H g 5 a z R k R k Z a b U x 3 U X F R a 3 N y Z H g y T U N B b m l E S T I 2 W X h D Y W 9 V d l J Q S j E 4 W V o 2 Z E l a T 0 F a a j R I a n Y 3 N T h m M 0 g z d z Q 3 T 1 B E K z d l M z k v Z U R 1 a D g z a k U 3 e G V F Y 3 p R Q m J 0 a 0 1 s Z k x 5 T z R C d F F m Q U 5 N L 3 h I N l Q z c 0 p R T G x R M k Y w e G 5 y b l h s c 0 d 6 V U F E M y 9 o S 0 l M V n Y v V 0 N L Y V J C Q 3 R 4 Z 2 x O N G 9 S V 0 R 3 V T B 5 U X R v a F B R c 1 B Q d X h m R T N v O F p m W H l E a V R 6 M F Q z Z W 5 U T j U 4 U D R 2 U H Z v d m Q x S H o 1 S j h Y c l J 1 Z G 9 4 Z T V a U l d F N V J H T W l X e m x q U E l C d U J v Z z J 6 b T J p V V l M c X B l R T N 3 c U J B O W V Z a X k w Y m R w L 3 V t c 0 N n Q U 9 p e H A 2 N 1 d m T E 9 D Q z h R Y U t M N G p 5 Q 1 N u S z Z h d 0 x 4 R 1 F C d k Y x S E J 4 b 0 l k b l R J d X R F N S 9 F U k F l S 1 I 5 c 2 d i R z R O a V d C T 2 0 w R T l Y d k 1 j Y 0 x 4 N W p u S E F m W W 4 3 M l h E e j R Y R H I 2 Z k R o R D h O M 0 h 4 U m V x e G p G N k x K O U x C R E x u S z h F W W t Y V m c v e T d N U k Z a d G 4 0 b H l 4 c k d R e X l a S G 1 K Q k 1 J d E J 4 L 2 l z R 0 p s N E l Y R W t o Q X R O S E h z c D J h b H Z s Z E R 4 a X B E Q m N Z e V F N W T d i b D Q 5 W m d Y M l J M Q W t t a V F E d z g z a V B j N F N j W E h G Z U 1 W N F p V c j k 3 W i 9 p b i t 5 W E N Y e G d Q Z n d F N n d o a 0 l B a U l l V l p p c 3 d 2 c m N j M H V n c 1 d 6 O T R 4 a T l x a E d 5 d 2 h o W j F U a F k 0 Y U Z n e G J u Q m 1 v V l Z M e n U r e H V y W V d E M E V x b 0 l F e F J x c W Z I U C 9 I N y 9 a K y 8 2 U j F h c V V x Y 3 F S T X J V Y 1 V X d W V I a F Z Q U 1 U 2 Z X N 0 V E h E S 0 I 2 Y X g 1 c W 9 J N z c 3 Q T l n R m x F S n J v b W F T V l R m S V J u N T l y N 2 J x a F N z N m h H Q 2 x X Y 2 N s N W d G R U Z T d j B U b 0 Z 0 R 2 8 1 M G F v c V V 2 S T F U c 2 o 1 d l h V b 0 5 W d k h a S 3 V p e G U w Y k M x Z F Z V V z V l R G R m U U h N R E I 1 N S 9 z L y s 3 Z m x a S l Z Q M E t 5 c X R I Y 2 x j S m 9 G Z G F 2 M l R w N X R r S T V K M X R 4 N W p T Q X R 6 N m 9 K d X V Z W k l X W l h J W D F O R U E y V j k 4 Z T N u N V d K V T l o c 2 I 4 S F Z p M V B j Y W t w Q U V I d G 1 x V l R Z R 2 5 l T 0 Z W T D V O d E d h U m 9 z e n F w N U 9 p W l B D W X B i T 0 J h c E N w Y z Y x R V R s b T V m Y 2 R L M F N V Q 1 V K c U I 1 b G t L c V Z U S l l W M X E v Q k 9 u b X d v c n h C N m 1 G S k F N S E N 0 a H F z Z F J y Q X l V M E R T S 0 F W S F d X O F d x Y 0 J u R 1 M w S 2 p s V F d L R 0 9 F N H Z F b E h D T 2 Z O Y m 5 q V E N V c H J F M j k 2 Z V V 3 d 3 F W e E d K Z D l o M k U w R m l H V m V H Y U 1 U a j J t Z 1 Q r c W I w S j V M R 1 M 2 Z V d 4 R G p j L 0 h Y N z V o K 0 c 5 R C 9 l L 3 Z F T n A 2 N j g v d U d L W k 4 2 c E p h R V h 1 Z T Z 5 a l c 1 a k x Y Y k V F Y 2 N V Q 3 V F d V h X V G R R c 2 4 0 b F N h M l J i e W V k a k R S W F J I S m l H T V c v N X B v Y n d n b 0 V O W U l M T G d x T F A w e E V B Y X d D N G F L d 2 5 6 V 0 E 5 e D l 2 R F I 5 O D Z L N 1 R 0 Z n Z 1 Z X J E Z H Y z N j d l L y t i N G R j Z k R U Z S 9 I Z D U 1 a j I 3 c 1 B Q b T Z K S T Z E U l Z 3 d W t E M D Z I L 1 d m V F d B Z V d v T E 5 v d W 8 x b V k r R 3 p C a m 5 K Y k 9 D c F Z o b U Y z Q m Z t d m x y L 0 d I d 2 J i d G t o S 3 l p e U x Q S 3 B Q Q U 1 V e j d L Z W Z 6 e D N M a H E 5 S H Z l e D d t U i s x Z H E r T j d a M X E 4 M 0 J v N 3 Z 3 d W 1 m e m R N b F R Z c 3 R 2 Z 0 1 3 U E N X a 3 F w S 0 t S W X Z 2 R H Z z Y V l R Y k h a U W p U U D V o W E d 1 V 3 B p M 2 t u Z y 9 L Z E o w O T N u d D d a Z W Z K S G w r W j d I L y 9 X Y 3 N 6 T y 9 2 T 0 g r N S 9 k R z k 1 N 0 9 0 e j g 1 N C 9 Q N 3 U x c 1 A 5 L z c 0 S 3 V C M D N y e H h Z N 1 J v d 1 d k N j V j T j J p N T l 0 d G g z T U h 6 M 0 F j U C t P M S s 1 S W 9 a L 3 Z 1 Z U 9 D R H R Q Y n U 4 K y t 0 L 0 I 3 W S 8 z b j k 4 T k p r V j J 0 a i t o b H h 4 K z h K Z 2 Z 2 Y n Y v K 0 E 0 V n Q v L z h i L 1 R N M 2 M z M 2 Q 3 Y i t 0 Z i 9 1 O X U 3 R D c 0 Z G Z i R k 5 W d U F K M z R t S z N 2 a G c r K 0 w y b j R l Y W Q 0 Y l B i d T M 5 a F l x d j k 3 b D d G U X d a S F I 1 b E J R e W d B W U Z D R y t p V 3 I v N n d H a m R s R n F z M l p Y L 3 d m V U V z R E J C U U F B Q U F J Q U M x N k Q x b G p I R F F i W k F J Q U F P a 0 t B Q U F W Q U F B Q W N t V n N j e T l 3 W V d k b F g y W n Z j b T F o Z E h N d W V H M X N y W m J i a n R N d 0 V J Y n Z r W G d I e T N z T k 9 k d U 8 1 T E J p Q z V W V 1 F t S z F M W W Z i c V B X M j B l W l F k Y k 9 J Y 3 M 4 R G N M M 3 Z B Q S t B N E c y U T J M Z k F 6 d G t o V T l L b H p r M H k 4 d m Z Q a k 1 l Z W 1 K O S t U R 0 w w U V d 4 d m 9 p d 0 5 z U F h V e E V p a 2 k y d 1 p w Y X N B d j V s U G 5 6 Q j g r d X p 4 S X o 3 T n R r b V l 5 e m N r Q j U 5 a 2 N i Y T l x Y j V h Q 3 p w L 0 g y Q 2 J l Q m k 5 R G Z E S m x S e W 1 I T m d B S m p L c m 5 h Z 0 d P S k Z T a k 9 a c m t Z a k N K c 0 1 j e V h s R T U r e W F N O D I 5 Z 1 h u K 1 g 5 d z h T d k 1 B T z d X Q V k 2 b 0 h v M H R 4 S m I v M 2 F W R U w w Q 0 s x b H V 1 c F o 0 d 1 c 2 K 1 h U a E 9 N S j V 1 N W J Q M C 9 u M 0 l a Y i t N c 0 9 4 d z J 0 c 0 h 3 Y X h m R T B 5 Y l Z D S z F 1 M V N x b 3 F 1 N D B J O E N 5 T G 9 5 V k d C W H o r b 2 x 4 N F l 4 Z 2 l C S V R r d m d F Z 2 F v T 1 F Y R j R J Z 2 o x U j J C T 0 R J U X B C R E E 2 U G d l R X h l U F V Z N l Z T a 1 Z 3 U C t L a 3 B G d n l i S 1 Z x c j Z j a y s r R T l G c W 5 S Z W 5 S T U Z s O E x Z Z V I w c 3 d w e V h z Y 1 F U V G l N d n N O a T N i a G R 2 R k d Z U l R 2 O F d k Y 1 l T c k p k V T Z s T G l h T l F r M 0 F T N n N v K 0 l u T G h E L 2 d O e k x k S 2 5 V d k 9 K d E Z u M F N l c F l l Q l o z U W 9 6 a 2 h C S E x p U V p V W W N I S V I 1 c m 5 Z e W g 3 d i 8 w Z F c x T k Z x Z D N B b H V O S G J 2 b n l 5 R H J m O T d h e H M x U 3 B L M 1 R J K 0 d m V T B U S 0 o 0 S j g 5 T G x N e H U w M T Z 6 Y X h G L 0 F Q b j E 4 K 3 Z 2 S D k v d T d 6 N 2 Z m L z h D Z 2 I 1 V m c 1 W U p r S 2 p x b n l k V i s 0 Z E N N Q T l X U W 1 m W H R X W H d u O V p v V T A x N 2 x 1 O W l V W j c w b z N w a H p T S m E 5 b m d 2 L z l C M E c w M z M 0 T W l o b W p r U D B k d 2 Z w M j g z b X V S b 3 V i Z F Z Z d y 9 X b E g 5 b i 9 i R H d z e m h i W F B k U F Q y R 3 N O c U p N N V h r Y 3 J W S j F 2 Z z F n R X B O d F l M W l I 1 M U x 0 S 2 J N a E x K Q W d i S m l B Z l J B T D h P R j B l M E 0 v S F g 0 U n J z V H J U U z Z 2 c G w x Z F p V V 3 F z e m p G T G M 3 c V h K a T R v U 0 h 5 N z F s Z l c v O E F V R X N E Q k J R Q U F B Q U l B Q z E 2 R D F r a z h O d j R P Z 0 F B Q U R v Q U F B Q V N B Q U F B Y 2 1 W c 2 N 5 O X d Z V 2 R s W D N K b G J I T X V l R z F z c z d H d n l N M V J L R X N 0 S 3 M 3 T X o 3 T l Z N d F F 6 V U Z K S X p V d k 9 U O G 5 N U z d k V k t p M U o w N 1 Z R c 3 J m a j V i S U p T c z F K T E F H c U t j N 0 l M Q 2 p X Q j R v Q U F G Q k x B d 1 F V Q U F B Q U N B Q X R l Z z l a S z E 2 W G h 5 Y 0 V B Q U R Z T 3 d B Q U N R Q U F B S F J v W l c x b E x u a H R i T z F i M j I 3 V E 1 C a S t S K 0 l k c k h B R E Z 5 T k p r N T Z r R k x T V l Z a c T B v Y k Z P Y 0 8 w a 1 R t c 3 R q Y X N r W l J 2 M 1 B B R F g z Q 0 p 4 Q n c r Q T R H M l E 0 Q z J 3 b l Z N U G N R b U Q w Y X g x c j l M Z i 8 v b i 8 v T n Z P d 1 h w N k 5 m S E J h e F J H b U F R O V J Y K 3 N L U U F G R G 5 G e E 1 P b 3 B z O W p i N n l o U G 4 5 e S 9 a N T J Q M F F S R j l B c l F Y L 0 l Q b k V F Y z J P U 3 l w M U N o N T N D Q 2 V z c W h H O E p M Q l J 4 N k h u S m l U a j k 2 M W x O T V R V a 0 Z D K 0 U r O F V t W V N 1 M E h J K 1 F u c k 1 Z O E o r Z m 1 q R U 9 I R z l 4 M 0 h C V E V 6 W j d 5 b 0 d X M 1 R i d X R w S l F H c F R T Z H J 1 d D V H V V h Y S 0 1 s M G 5 i Y n R a S 1 F P c F d n Y T l K c G 1 S b W t 6 S G h 1 N n J w W l J U R X B C W H F 2 V k 5 E S 0 t R U 2 1 P M D B a M n p 0 T 2 l G S z h E a 1 E 0 e l N w Z F J q R T Z 6 b S 9 Q b 3 p D S F V N Y W x E N m 5 6 b 2 F o S D d T a 2 F T c E M w b W N q V j d u U D h F V G h Q d X B R R S t P Q n p E S 1 J x U W N B S m o 4 R 0 t H b l l z V E d G M z B s R D E 5 V 1 U w d U 1 j Q y t u d 3 F j W D A r c D l T S H h z U 3 R p T D Z v Q 1 h y T E E w N T h D a X R n b 2 t M U 0 Z 3 Q m R r M W N L Z W l P V V l C M m d 0 U j g 3 M U N 1 S F J P R 2 F l R 0 V L T G h V c H F 1 R 3 F J Z n h 0 b U V t c G 1 W W m l M d F p G Y T Z s d 3 g 2 M V R y L z E z Y n h 2 b z B u N U Z a d 0 R v V 1 l 6 V T N B S U 1 H L 1 l z R D J 2 Q m F D a m h E W H M 0 b n d i S G 8 4 T z J B U T V j V l Q 4 Z G x 4 U X V W c 3 V M Y n Z O a l h m R U h Z M V g z Q l l o T H F o Z 3 B a Y W k 0 a F M z M 1 R L S G V y M U l h Q j J s N E R k V m V T a 0 M 2 R U h T M W J D V F Z i T j k y N l F X Q i t E Z W o 4 S G k y b k 1 J N V J H U E F q Z D B P Z U p m O E 1 Y Y 0 x T e T Z t Z E R 0 K 1 Y 1 R m R B Z m g 5 T 0 d T Z W Z Y O V d u N E N h b T F Q Y n Q y Z j l w c l N z Y 2 8 y U 3 R a Y T F Y d V d X d G E x M 3 J D Z 3 Z v c m R W N m Z o d l Z Y Y z k r R 0 x q N 1 l V Z 3 V 3 U k M v U W V 5 Y 3 p v V 2 F 1 N 1 g 2 V z Z y b 1 l Z N 1 Z 4 N k h q b z J v U G V v N k N N U X B 4 T E p y b i 8 v d m 9 n S n A z N H B T N D Z k d E V l U j l y N k 5 2 U 3 l P N 3 d M U V Y 1 V n p r Y m x 3 Q V F x d H g 2 Q U Z q c W 1 u W E h P c G p a O W g x Z G s r c U N z a z N j M 3 F n Z H l 2 a j R q Z 0 p B d H B s c 1 h B S k F x S E x y Q V d D c G E 5 W V N h M G h w S k p R d n V k W G l K Y m N s e E F D Y W Z K Z H F i N 2 R r O T Z q Z i 9 t S F R a M X F K b G x x a F p S T n J q W V N B a E V E O U l F R E h 4 S n N L N n h 4 Z H h k e j N x R X h 0 U G l w e T Y y W l Z 0 O V I x a X Y v Z W F y N 3 B N e X B z K 3 F R e m 0 z T G 0 5 c 0 d o O G Q r R 0 1 s M z c r b k t O Q j l D N X F Q a H F z O W o 1 d V p I b F B z S U 5 q R U s y T 3 d N S E Y 2 T U J q a z h J N j R p Y U F y S 0 x r a y t G V n B w V j h x M F F z N U o r S 2 Z U O T I 2 Y 2 Z Y e i 8 v Z l A v M j U 1 Z D M 0 T 0 g z R H g 4 Z k N U O G J H c E F n V H I 2 a 0 9 v N U t 1 M m Z C Q V B n b G Z 5 N m 5 k e F F 3 O E 9 H S U 4 z V k d Y c l Z i b n F W e W J l W S 8 x Y V p s M n J U N m F X d n N U S 1 E z M E V Z M 0 9 3 S T B w c 2 h u R U Y v Q l B W L 2 R L M z B p M X l k Q n B y N H N E a m J N Z H d O Z 0 d G L z d p R D E y c H Y y R G J n a 0 R G R V h M Y z F F c 3 B l d T N J M m F w W X Y r V G J h d z R 0 S E 1 5 e G M 2 O H B R R 0 9 4 a X h I e k N p Z U p N U l N Q e G N s Y y s 0 S 3 p P V V A 3 U 3 Z 4 b k N F Z n h w Z 0 U w U m h Q Y z l 2 T T E x T V l q e G t J a E d r O V l M M F V o d G V a V k V N V F B X a V l U U 2 J 6 Z k 0 z e V R h a l Z o N z V Q W m 5 I R 1 o y a m x y N D F h Q T U 5 U W w r a 1 J 1 M G h W N V J 5 b n Z p d 1 h h U l V B N V Z W T 0 p 3 Y 2 Z U T W t w a W Y 1 T H I 5 a k s 4 d 3 R R U 3 d N R U Z B Q U F B Q W d B T F h v U F d Y S H J L U E 9 m S k F B Q X N 5 U U F B Q T B B Q U F C M G F I V n R Z b T V o Y V d 3 d W N H N W 5 Y W H B s V U p 4 T n N P N E N 3 V F h v N H B J b E 9 D e n V n Z U R 1 N 3 U 0 R W d y d E R n c n R i Y 0 h k b m N i S V E z R D E 0 Z 0 9 E T 0 J y O T h Q K z Z w V T J l c T N 2 S H B u d T Z h N l g 2 b S t v M V V V W k x H U k N O Q k F 3 Q U F t T E l 5 R W 1 v Q U F C e l d X e j B Z Q m Y 0 d D d 4 R W J s S D h y V U o x b G R G M E J B R n k z L 3 o 2 N E R T d E t M d 0 N B Q 2 l B c j h W b k R L K 2 M w M T k 4 W n p 6 c H J L M 0 F G W k d G O T F l R D F 4 U D U 1 Y 2 p s c F I y a 3 V l a G 4 4 T X l G N n A 3 L 3 N h N G x R Z T B x S j d Q U j R v M z d U W F F S S n Y 5 V l I 0 N z l X R F h s R H J o N k d R b 2 V H c 2 s 3 T 3 d R M 1 F G b 1 B M b m V J Q 0 8 v Y 1 Z y V m t o M 2 x k T G Y 2 U D N k U m 5 V V m 1 L N H F x Z V Q 4 a F l q L 1 I 1 b T I 5 U k V F Y k p C Z n I 4 c G t 4 e E 1 I Y 0 F T V W k 5 L 2 p U c 0 1 h c z V n d T k 3 N V o y V 1 B w d 2 Y r K 1 c x T 0 R 6 d l J i R 0 F 3 d U o w a 1 V N T U d E Z 0 5 q S H p t a U F n Z 2 N S e G 5 V d 0 1 D d 0 N q T m x S R U x p M 0 V r V F F 6 Z F J N V k d y b U 0 5 M j Z 2 R m V j M n d q M E V 2 Z y 8 z b C 9 m W E R l K y 9 v e U 9 6 d j d P e m V p Z 3 R u R H p U R H d U N k k w R 2 d z M F o 3 Z G x 5 U 2 p i Z 2 x F S z J h S E J Q S V p R W V d U U G p s M E J 1 c l Z h V D Z R W E p H Y n E x b 2 Z C Q 2 l Y S F l w S n h V Y k d 6 U W Z D M W J 4 O W t n R l B S M U h T M 0 9 W Y j h W R k k w e U J B R 2 1 B N 3 R F V D F U e m 8 r U H c r S i 9 G d G Z y Z n l U N m E 0 O H h X N 0 N E a m F U U 0 p m Z W p n T G d 0 d D l Y R 0 x j c n V 0 T V k w b l R C R n V K S V Z 4 T C 8 4 Z D N D d D R J Z z Z S d 2 x W T E t E M z V G S m 1 w Z m d 3 S D F D U U V N Z H N q N G 5 w b U p 4 R n h l R X R T W S 9 2 a H p m M T Z p e W 1 1 V E N T c k J G W n c 2 c 2 9 K M l J P M k Z q a G Q 0 T X N O Z F J l T V c w M n p r T W t V d U x H W U N u c H p U Q i t w a V d h b G p E d n Z Q e G h P N T J r M k t v Z U 1 r a G U r Y m 9 k d 1 h O U 0 l 4 W V c 4 a G 1 U Y X R I S 3 R l V 2 h S S X I y Q k k y T F M 3 b 0 J N a 2 d s Z X l q d k 0 w T H U 2 Z l p r M 1 R F b 1 h z N W U 3 d E g r O E 0 3 R T Z Y U z V q Z H l 5 a W 5 K a G Q v N D V x U l N O Q U N S R 1 B h S k x m d m t x e n J 5 U E c x V X F 6 a H l s U 1 B R R D h m a 3 c 2 e X h S a 2 o 0 c 0 p r N G R p N m Z 0 L 1 I x V m N J S W w 4 Z l R I b H Y 0 Y U 9 X c n l z b V J H V U p t Q z Z F R X h q a 2 J 3 M X A 5 M G x R a 3 h u b F R Z c D Y z Z X B 6 b 3 g 5 S y 9 p R j A r V 1 B R c T B x N H U v c C 9 l e D B M S C 9 V b E 9 Y Z W E 0 Y V V q e X A 2 Z U 5 U Y l Y z R G 1 i a D Z H e X A r d H V E K 1 R W M H p U S n d X V H Z G V W d v V U N r a 1 h w W W F o W l B k R 2 w v V W 0 5 V W t M V n J N N U h V Q m c 4 T G F 1 T F R w K 0 h K V F p R M G N r O T d S O G d r Q 0 p x L 3 J j a H J 2 Y z I 2 e X d C W k l F c X U 2 R T c 0 Q 0 V i M k 0 0 U 3 N i Y W 4 y Y 3 l E Y V l N M W F w W V B h b T A x O V J R b m 1 E T 0 V l Z U F j M W p q Q V U 3 d V J 5 O D Z H V X B m N V B G Z n E v a n B u Y k d Q O T g 5 a E h 5 e n h p T G 4 5 N l Z p L 3 Q 1 S E J 6 R C 8 5 a k d I R F N H a G 5 L a 3 o x a D V k c G h 3 Q 0 1 a N G J r S y 8 1 b j g v U 2 9 K N 3 Q 5 K z B U V k J s T 0 I z T X Q 5 a H h C a m h T c m d P R j R n Z l I r U H N 4 S z d h S j l G Q W 1 T c G d E M X V v W j l F M 2 l m S V p J b H h x N H p H W V B 3 U V J K M 1 l v Q 0 J p M F d u a 1 V p L z N v M 3 J K Q U V Y d E l k d l d J M k Z s N 2 J K d X B 2 N z U 3 c m p M V C t p T 3 V G Q j J u U U t x a U F I T 2 F X M U h h c H F F Y T A 1 Q W 9 l d D l P V G 4 y b z F w M U 1 v Z U h q S 1 p J U W N x Q 0 p j d G c z b m d h c E Q x N G h u N z F z O F B h K 3 N U d U M y d U 0 v b X l C Q z V Q a D B S a V B N Z 3 V L M 2 1 U b 1 E 0 e H F L a 3 F N S X l 0 R 0 t V Y V N B T 1 Q x W F V Y c n p j e W Y 4 Y 0 J j c U x Q Y U 5 h N 3 R D R 3 V n a z B s T G U 1 V 2 1 W Y X d 4 e V N r c k 9 D U F d R b E I v e k 1 a Q 0 Z L d H d i e W Y 0 e m p 3 c V h Y M H N Z b 3 M w M U x H a D N p L 1 h h a S 8 2 W X F w Q z F r b n V T M V V J Y z E 3 Y l Z y R j h H a 0 1 i Y V k x c m o z Z X J T W T N i S U d O T n g v M z V y S z A r U V R l Z z h F b G R i T V p O O U 1 n Q V V O Q k Z M d 2 d P d D h 1 a 0 9 H b E 1 V b m V N K 0 9 h d l h 4 b m 9 v M 0 V J M 1 E 4 a k d a Q 2 x m T 2 V H W m 9 O V F F v U D A 3 a D E 5 S G h o R 2 t H T D N Y Q l l C e U d V U 2 R P V 0 Z z b 2 J Y d H p J V U V 0 M l l v c X V L b l Z 5 T m 4 x K 2 x 6 O H J L W U d H O E x u b C t l d k h a W l R K V X F D a k Z l W D A y Q k h V S C 9 j R j h 2 M m V n R n B u N E I r L 3 J 4 U 1 U y K 0 R k W E d D c l Z o d X p Q V n d a c m d I d V M 4 T m Z Z e n N C Z 2 l D c X o 0 d T d z M X F w e X p 0 d G t W T G d 5 a X J O T 2 F Z T F F S U V R N e E Z S b 0 F T M z Z S T V N E W l J J W W N H T H B G b j Z M S 1 B t c E N U Q U R t a z V N a 2 p s S H J p Z V F t O F Z X N m 1 O Y 0 t Z Y k 5 z S 2 x N d k p W V k J L b E p 2 d m p u c z N l O X h N a W h M T S 9 J O W J Y R S 9 Y a l M w M 2 c 4 Z j J 4 N z g x b n R i N D d S M 3 B t d W d u R H F w c E t E L 2 V l V H A 2 U W F l R G F a d U t H Z U 1 w c 1 J a Z m Z I V E p T M l d I U 1 d s d m l E b F F J Q 1 l 1 W W d r b 2 w 4 a k N o V 2 d q a n B Z N W c x N F V N d V E w N F h r b U h k a k 1 K U 1 h k Q V V B O G Z O M E o z d X h w a 1 Y r W m x G Z W Z H S G J a T E Z r R T B J U W t U T l Y w N m 0 2 c 0 l n N k 1 M a 1 d p T n I 2 T V p S Z l U 0 U 0 V a V W M y c z F 5 c U F s Y 2 F v S 0 l p a j V w M l l j S G d E e T I z S m 4 0 a F V o Q U p v c H E z e V B k Q z R r M E l m N n A x N G M 5 d X Z S S k Z Y U 2 p K R 0 F L R 0 5 S b X J k T 2 Y w N E 1 j d j F o Z E V J R z h a K 3 h B e j d G Z l V D R G x u S F F p W U l t Y n p O Q 3 F V Z G d M V j J m d U l n W j h t T G 9 B Z n d H N G t K a l l Z S n V B Q l o v W T l B T m x 4 e W F z U U t U N G Z w c l B D N 2 k 5 V E t R Q n d r U z l y R k V Y Z G 9 2 Q W N M S z J F S X p E d X p F N H F 0 L 1 Z 1 M k V J a n Z L Z G E z Z n J V Q l R B S H R C Y j U y W X p s c G 9 C M k 0 5 V 1 R 1 N 3 g r R n d t S D c x d U Z B c m 5 X O T d Q W F F h R W V P Q n N w N G t x Z k Y w e H N Y L 2 g w V 3 p E U 1 B y a T k 2 T X h I a G h Y d F h M V i t o b 1 Y r Q 1 N X a V V W e D I 5 U H d X a n Z K T m Y r N T E z Y 0 8 z Q 2 9 j b X A v V D J h R k F 5 K 3 F U a U N u Z m g y S X M x S E k y Z 3 h N O F N S M H U 5 T 3 l m U k t F O X d J a G t 0 b E F G b 3 J r e W 4 3 R m p T R l l Q S k x R V E Q v U m k r W l p 0 W D N a O W k x c D d o S y s 5 R k Z N U k 5 D N U R H Y X J M N l F N N n R N a k M y e T U w S 2 5 5 S G 5 S Y V R B Z l J L e W J V V G Z J W k h C K 2 F 6 a D l K T k x T Z 2 p S U E p P N T N 5 a F B W O G 1 a N i 9 x d j R L c n l y U X V 3 c U R j Z V U r V E h 1 Z l Z G N k Z o M z B m M 1 B N e X h Q c n p O O G V i d E Z Z N V Z X d V F u S H M v b 0 x H W T F J U W Y x Q m U z b S t C e i t F R F Z U c 3 V w T j B 2 N 0 J 1 a X N q T l F S V G N s N k d J M X Q r c W V K N T h 2 R i t M Y W p 1 Y m t S U X h y K 1 V O Y 1 Y r a z F u Z W Y 0 L 1 J 2 Z l V E c m J J a S 9 L b U M 0 V G k 3 b H l n Z W p j Z n Z O U U h J S 2 1 u U D V I T n J U M n J T d T F 2 M G Z G e m h v a D B I T W V F M F Z q e m d R O X p l V E Z u T G U v d X Z T e l R n W G F z b l l C N j V t b 2 Z V Q 3 V w U F R 2 Z l N O V 1 B N M 2 h o a k s 3 U W N u S 0 F H N k 5 x Y X k z R z l 1 c m M 0 M j d R b n l m Q 0 5 i U 0 N 1 Q 2 x l W F k r N T N 2 Z H F 4 U 2 h C O W R H S U d X M k 0 0 a E h 3 Q W E 4 e T V P N X o v W D d p a 0 F I b 0 F M W m Z W S V h t Q U J P N 3 d v S 0 p z d m l k L 3 R q e T R n N 3 h r M 0 5 o O D F L Z 3 p s V 2 E y W H R L W U Q w N 2 N L d V h l K 0 h L V n V N W W U 0 M C 9 Y Q X k w d X c 2 M H V J Z 0 5 o R G F m T W Z v c D d S S D l y d E o 4 b l N R R m Z j T m I v T 3 V R W E d v c 2 N O d U p F N T Z u Q V M w c S t h N k N N V n l 3 Z 3 h T N E l q M m I r Z m 9 w a E 9 P Z 3 V M T 2 d h U H B k S n h l b n N V a z R x Y k F D a l V O K 2 c x Z W J j M C t Q T m N r c m N 5 W V Q z W E x J Z k Z P S T N N Z F h V N 2 Y y V H Y 4 O V F m Y V B P K 0 d M d X V w V 0 p h S l d h T z B 2 c 0 t j R 2 J 2 a 3 V h W U R L T l N 1 W D R 0 Z z F G R 1 d n V E E r e l k 2 e l l Z K 0 F x Z T R 4 S k d h d E o r N l B x T 0 h X e H c 4 Z T Z L T n p O a z U y U y t H L 1 V I M X J U R G J x W E J C a G J W c j B B R U l s S n l X R 2 N K S n Z y W j F t c z h a d X M r S W x 1 O X V X c n d x c X V x O U Q y Q W 8 v L 2 l x Z n h 1 K 2 1 a d X J V V m Z s O U R z N 2 h 4 T W p 5 W U 5 M M m R 0 R 3 l G Z l d a M G Q w M V h 4 Q 2 N P S k Y z T l N z Q V Z n N T d S Z k 1 V M z Q z a W t z b X d B R G l X e U R r S y 9 I U z l L O W l y W H F I b 0 4 y Q V I 1 a U 4 3 R k N n N W 9 5 Z E l j a U 1 u e j l Q a G d o W l U x e G J x S U 9 z O U o 5 O W N X Z k l p c W k w K z J R Y 1 E x K 3 J C W j g x V m 1 Y W E U 5 R m F 2 c j V 1 R j Q x b 3 R t e k F n M G l M T T I z U T J x e T Z 0 b D d U T 3 J M d j M 0 S H N R S j A 5 M m 9 j a U V s Q X d M Z l l i Q i s w T F k x T T g r W m Z 5 W n h a V z Z 3 W k x Z c E d B a 0 9 q O G p X a z V 2 T W l 3 R l l l Z V J H N m p w e F J J O U x W V 1 Z y Z G 1 q T E o z e W 8 z M T g 5 W G N J O G d E Z l R z R k Z H Y U 1 4 b G d U Z G F J d z l R U C 9 U Y 1 N J e T h N O E x G M F V 0 M D N h d X V F e l o 2 Q 3 h 5 b G V H W D Q z N z Z K W G t s Y X p G c D d o M F Z T a U 9 q a E s z Z H Y x V T l K W F N X R H h J Q z F q W U d y S T U r R U c 5 N 0 9 v M F Z M T C 9 T c E F H a k w y S 3 h j V 0 N L R z Y 0 a H c w R 3 d w M U h P M F h L Y T U 1 Z l l G T j U z W U t j S F h p Z V Z X O U h k V V N K R 0 V Y S m h i M V l F d T J J S W g 0 U D V i N W s z e j Z i d H l O Q k V i R 2 V H V E x E M 1 N x e W V S Z i 8 r a S t l d D N P e H k 3 U n R C R S t k b 3 Q 4 S F d 5 V W N v M E N x O X d S Y U k y Q V p o a U 1 H W D d D c l J Z d W F 6 a G 9 H a 3 F V M n h u O E 1 F N F Q x T 0 1 u T z J 1 b 3 p C e D B 0 K 0 F m V C 8 x U F Z t S k x k Q W w w S j h 4 a G l G O U s v N H p M R W l T N k 1 V K 1 o v b j R t S m l v c U t V N U F C V 1 N n N U o v e n h B Y z h t d W 5 Q d z l T T m Z t S 2 d X Y T A 1 M 2 J O U E h 3 N 0 9 U U D B x O X J H R 3 V q e D R O d n J 3 Y z d D N T d 3 Z V d L c V N C O E R y e U N 1 b n Y r b G o 1 R j Z C W k o 1 S k J M c V p E Y 0 E x T m Q v Y j M w O G Z B Q j V V Y V J 6 R 0 h v W W F R U m p G N U 5 r M E N K a m d Z Z l Y r b D h z c 2 5 I M 2 Q w c V l p O T N O b F J U c z F m V m d R Z U V T b n F Y V V Z q c H N z K 1 l 5 a 2 N n N 2 c 3 M W E z Z E l Y M l Q 5 N W V V V G p v T G 9 q a T g 2 O T U y a G N i a W p w M U p P d 0 U y b S 9 i Y 2 l D U j B x R H h j T z R X a l M x d l h y d E 5 t M U V V Y 0 h w O X R m R m F t S X g 5 K z E 1 N V V 1 c l E 3 Z F R n c V Z s Y m h o S V o w b m l i Y 2 1 K M 3 F Q c m 0 5 W V Z r R U 1 C W V F L Q 3 R 2 N m x Q M F J p M 3 c y d E h O d T l 6 Y W 9 0 N S 9 T V G h N d 3 E 1 d 2 F G Q 0 N 6 R 0 Z J d V J 3 V 2 8 x Z F p y Z E l Y M G Z Y R z Y 5 Z m 1 z b V J 0 M H R C Z k N H a n p O d V N U Q 2 8 1 d m s r T z d T S z R j N m t F c S 9 M Z 0 V V Q n N o b U x 2 R E 5 j Y U V I O F d 1 e V R C T k 9 K N F p p O H c 3 V m Q z U 0 5 D a z U 4 V H J 3 T T R O Z H N z V G l G d m V a d U x B T U I 2 V X N F N G h 0 d G V l T G Z P R G k 2 N W h i O W J C M m l 0 Q X l y U n p r K 3 Z 5 d F B o N 1 R V a G J 3 a D Y 0 N W x S M z U x Q 2 x Q W j Z v a 3 k r b V p F K 0 F Z Y k h v Q 2 F x c H Z o V X F M b G F h c k 5 p V k l 1 T U 1 x c 1 N a R U V H Q 3 V G M E t u a z Z z b z F 2 U 3 J u N m p w L 3 R 1 a V h 0 Y U 8 0 K 2 N l Z F p m O T Y y S U U x b l R r c 1 F U T j l y Z X d i d n V M Y 2 J B b F R n O D Z Q O S t u Y W l C U G 4 w Z z N 2 N T h R N n p a c E t t c 1 N Z a F h O M X N M b D V r Q T F x V 2 5 O R 2 N o M W 5 z b G V k M j F v W n N 3 a C 9 l d W d p T T V V Z U 4 r d 0 h N W j E w U D F D T j R q T m J Z Q z l q N 2 8 5 b m N 2 c k N 6 b U t I Z D J F Y n Z 1 Z U x O Z n J S V V Z k N G 5 6 b l d 4 d k d 3 b D J P d H Z u c j N m U U Z U K 2 w z M F Q r W U t P b l h z c F V V V H N Y M T Y r Y m Q 3 R G R X d 0 N p W T l Y Z T V t Q j V Z b T h h Y X h H Y j k w b i 9 1 Z j l 3 V W p C T j V x Q j N K d m k y Y z V M Z X N Q R 3 Q y N E t V Q l F 1 S l d 5 S 0 N 5 Z E N J e W V Q b X Z F V n o r R 0 J 2 T j A 4 V k 5 z R 3 l N d G x B b m p V b F B u V U Q w T X R W O X p O Y 2 F B W k F j M n k 2 d U 1 k S m R D Z j F I b z R 2 b 0 h W Q W 9 u c F d C W j R n K 2 N v M W N h U V E 4 R z E 3 W U 5 q S 0 Z u d l p k a n l s V V B F Z 1 k 5 c T R t a 0 9 2 b D V H Y V h 2 e E J z c j c v M 2 1 r R 0 N C R E 1 v d 0 R X W X k 5 Z n U v M k Y y d 3 o 4 R W Z L R i 9 u T 0 U 4 e D Q z b n I 5 T n h m Q m M 4 S j F H S 2 k 4 N j l p N j F 5 W H R P c y t W S z B q Z F V Z b 0 Z P R T d o e H V t a 3 k 4 O T l R T X J 0 V 0 h I a l d M e n R U S z R 1 e F R i d E t 6 W W 1 w c D h 1 c 2 J R R W N H Z W p w Y y 9 i Q j R 3 U k 5 L c 3 R k L 2 J G O E k 4 e E 0 0 Q 2 1 q a l U v Y m x F Y m 1 F V U F 3 e k g x Q m F z e X h x e V N W M j F R M G k 5 e l B q R z E 3 a E 9 5 N V R q c 1 d O V G 1 O W H h I W U 5 p Q z Z U K z d D c G R y N U R R Z k 5 s W V R 5 V 0 M z N E V U Z V d k V k R j N E t l O D h O L 0 x p e W d h K 3 Y z b F h U T k g x e m d m N y t w Y m l 4 M U J W U m N V M 2 l m T z h M K 3 Y 0 T W x o d n B o e W 9 U d m U 3 a j Y y Z W Z z c X B x M G c 0 S k R 6 U U V p Z n k 1 N F J Q Z k t S N S 8 z R X h K e T h u O T V Z a 1 d B S k t s b T l z d 0 V 3 W j Z T V i 9 1 c H p 4 Z 2 9 W Q W 5 H S n F X d m R 0 W W J L c m V Q S 0 d t W X p X Z V J L M k 8 z N 2 x t M n N D c U c 2 c 1 Q x T z Y 2 U E 1 a Y m 1 I c 0 h N e T R x V 3 l Q U E V E T G h 6 N F F T M U p t Q j h S W U Z M V 1 h E b n F p R E N i d T V I T W d o T k x K M n k 5 R 3 Z w c j I x e l J 0 R U t P U U N 4 V 1 h D Q T B v T H h 6 U 2 x x T z l u M 1 J i b C 9 Y d H h p T T V 5 T 3 I w V T F S M j R r T j F Y R 0 F x U T R m d E 5 x R l l K S m Z T V X d k T m J S Q U 9 i M D M 1 U n l j a z d W N j d 3 e D N B V 3 N 1 O F E y Q l Z 6 V U Q 2 S k 9 E b 0 h M c z Z S b 3 g w b H p S M G 4 4 a T J j W U I 5 M n N v Y U p v a F R n d m R I L 0 E w T i 9 v K 0 V q M C 9 z Q U h o d n d y Z 1 Q r Q 2 J m N W N X a z Z Z U 1 U v U E F C W j c 2 T T F Q U T R l a 3 N x Z U t L a z B J b l p 6 Y k p S d T U x Y V l K b 3 B H c E Z n M D J Q Q U 5 X U G V V b X p O N 2 c 5 b V Z 5 S 1 J t V W J p e m x p e G J n O G V h M 0 1 i a n A 1 S 3 d 4 O U I y Z z B v R j V s S k V V c 2 8 0 V S 9 2 Y m 8 z N m s r b U 5 x c m w 5 R G U 4 T m 1 m N U F X M T F S R F l q S F p 0 W m V y S H Y x N G l O N F V F b 2 l x R E p 0 b k p y T y t M U G I r U 2 R C U 3 Z X Q k N 2 Z 0 F G R H p s S G J h d F Z S b E 9 U M j h F W E w r T 1 p 6 b W 4 5 d G F U U F B X R G x l Z E s 5 c z J H L 1 V X c E I r N G 1 X Q j I 4 S G p t V T N 3 S G c r b W Z H U 0 0 0 M S 9 3 O U U z d D F k Z m F X R U J C Q 1 k 2 U l o x a D V J b m p Z b 1 Q r S z Z 2 R X U v e X h W N 2 l 0 c V k y Z V R 4 a X B G b H B E Y n l B U V R a b n g 1 T y s 0 a G N K d 2 x V W j F S c z d l c j B n R n p 2 e n h T R n R p N j M w O G V r e n J 5 e F J t R 3 V 0 T G s z Z G F Q d 2 l 0 e m J B V m N i N X R C e W l N R l d R c y t h N z h V R k d W d n d V a X l 5 K 3 J q U F l m b m p G W k N y M l R i c V J t V W d w S E 5 n R T U w c G t E c 2 5 u Z U 1 D c 2 t U V n h F S E c y V H F i U T h M S E Z P Q m N I O F p G W H V I R G d X V l R H W l Z Z N k t w R j V k c z c x b k Z O S F l Q e G o 2 a H F z L z h h S F p v Y m F s M U 5 2 Y m Y v e D F V c U d t d 0 9 C a G s 5 d 2 s x Q n p w Q 0 k x S n F j Z n d Z T E Z l Q W N Z d W t T a H d F c H c 1 W j F C U l F P b H N O O E N Z b n l X O V p 1 R V l 3 c D d V W E U r a T d F W D N I M G 9 m M 0 t h c 3 J G d W 5 F M 3 J m T D V R Y 0 5 r Y l Z q b k g w U k l o T 3 B r a W J O Z G l U O G J H a G 9 O O F o 3 a F V v b G 9 P R m h w e l p C c D h 6 e D F q Z l F Q S W V i V U x J M 0 k x d G l 2 V 1 M 0 S 3 V l O T E w a W Z N e G 5 W S U t X R X o z c G V 3 R 1 B C V F Z W K 1 d F d H V X Q X o r a U d O a 0 F x Z 0 9 z T k l 3 R F Q v T W p h M 0 E 5 T k g 5 K 0 R F T 1 V B c D d n T l h 4 Q 0 9 x Y l V 3 T S t 4 d E p O R H l 5 K 1 h J V k w 3 Z V l J a F d q c U 0 1 R U 9 n S U t S b E 9 n U W o w U F J P S 0 5 Y V j A 4 K y s r c H Z F R U 1 U a 2 5 D c m I x M H I 5 c j B S Q 0 9 Q c n B U S T l T b H N 4 M C s 5 R V l h S l F h M z d R e m d E b T B E N H N w M 1 d J a 1 N F a G d 4 V 0 4 w V W l I M m E w V E c 2 c T U 0 Q m V Z M G c 5 S j d O R 0 5 6 c 0 8 r a j g z O X l h L 3 J T V 1 U z b m 1 n M k w v c 0 5 Z Z E d F Q k 1 l Z D N 2 M 1 d q a n p o N F J V S F d Z Z U V T b F R 3 d W 9 L c 3 B r Z l l Y Y k V j d X l w V j U x R H d B d z V 1 R G c 3 S W I z Q m Z w U S t u S X d v W F M w R i 9 x Z X p E e F Q w a 3 d h T i t J T z J p N n h s N S t C Y 2 t y R z N P Y m N 1 c l J s d m o 1 a D R T O E l p b 0 p K c V I 4 N T d l a l p M b l l O b F l C c 3 p 0 W E Q y L 2 R Z V W h 6 M l Z j R E V n S T R w W V l B S 0 1 V Z k k y V 0 p 6 U m d t W n Y 1 d 1 d J a 0 w v S F Y 0 Q m 1 a S G p a W k 9 E e j R I T W F q T m E 2 O S t I c l J t M 1 B 4 Q X J w R G p h U 2 V E a U N l d F h M e l J 2 b 1 V Z U 1 J s a T F B O G Z M W D Z O O G x W V F h x M m d Z W i t E W E w v d H l j U G V t N 1 E 0 c V J W O D N Z O F R V T H V x R U h T M 3 R 2 T m 1 M Z n B S Y k h m T 0 V W U 3 h i V E 4 x Y 3 p p Z T d w M m t s V 0 0 0 b j V 3 M G d q Y z c r b m p M S T N C b z F w a z Z G b V Z r Z C 9 D R G Z C V n Z E Z X p h M V p F b W V h a X R G N G 8 x b G E 2 Z z l H d 0 I 0 V F V B Z 0 9 y V F F n W U Y 2 N U J k N m F u K 2 Z O Q 2 M v V z h V N n Z 5 T j l L N V Z W d T Y 3 V D Z M b V l h S 2 R K d 3 E 4 b 2 Z 5 R 0 9 V Q W V H N V F o a k 9 o Q 1 p R b U V N T F R n Y V B a S G p P U 2 N L M z h T c 0 h F Z 2 Z C V X R a M H Z q N 0 V o O W J L Z E h Y M l p H V G 1 m T k F F c V F 1 d X Z 2 c W h P S D g z a j h a Z E 1 G Z 3 l y U T N y d X N o L 3 B X e j A w e D N G W l B y c W 9 t L 1 l r c V g 5 c W J O Y z Q 5 a W J I O T l 5 d 3 V D S G 5 T Y U x C Z E 5 U R 1 h w a i 9 q T F l U S 0 g 2 W T M 4 U n J v U V d P Q W p M e H l a S F E z V F g 2 U T B R d n B E V E J 3 c 2 V i b F J V c 3 E 1 M T Z S Z 0 c 5 d m R V Q V h 4 O W R k V U g r L 1 B a M 3 g w S m h E e i t E U 3 R y R l l z Y V V 1 S j V P N D F q S k N 4 N E 9 x K y 8 w V j Z z d U 9 t U U 9 L M 0 F H Q 2 t x N z B m S U Z K d V F k Z U J F Z l d q U k 9 N Y U l M T 2 t M e U N Z R F V 2 R z Z 5 U l F i U E 1 p b m 5 t T m F T b 1 N L c D l Q T l p N d 1 Z N V C s 2 a k J y M z E 1 S T g r T U J S c U 9 r a z c 5 e k 9 B Z X d 3 S 3 k 3 T l h H Y 1 Z S a m 4 0 M E Z R U 0 R Y b D N m M m 5 J S H h v a U 8 v W j h N M W Q x c U d r T m 1 v O V o v K 0 l h N 2 d Z d D R k N X d 3 e n R i M V B L b D J v S X A 5 a U l W c i t m d V p y d D A y R G p F b W J X R j N 3 Q T l T R H N q Q 0 c x K 1 Y 2 N l p r Y V F y Z U 9 m T X V E Q z R C a U V l d y t u L 0 F W T F V z N D N z V W R T S H o 4 R k J u T T B S U W c v N E 9 M R 1 R Y L z R r S z F 1 c E o 5 e V A z b D h m M E o z c T h p b W 5 6 b k F X Z j h w Q n F O c W t T O W J R S U x 5 c l l p W D Z W T 0 l 3 W k d 6 Q T c z M W x R W k 1 J L 3 B T Z E 5 V Y V g 3 M m Z X b 0 Z O W l d l b m l 5 V X F t b m 9 u b m Q w Y 3 M 4 c 0 k r S m F S d X c 0 O X h O V F Z 3 R 0 R T Q k 9 w b C 9 F U C 9 h U G k w R 0 h F Z U x x U G l U Z W 4 y Z z I x a j g v M X N F d X h X T n p 1 d 0 t 0 S F Y r V j Z o R G o 1 Z n d V S E J x b D h 0 T G x 5 a 2 p P c 0 d n e H R X b 1 k 1 d H B D N k V l U 3 F o d S 8 x d C 9 n b 0 l Z U j V K Q 2 x w T 2 N s a C s 2 e k 1 m a 2 N N S V J x a W 5 n T H F N M z F l d 0 d o M G 5 E R U d U V E p 4 R G t m U W R q T 3 F L M S 9 6 M m F W b G 8 2 S 2 9 a d W x T Q 0 4 5 c W 0 5 b S t w N 0 t O U 3 N K U S 9 1 Y k 9 o d k V J d E N E S l l P Q l h o S m x 4 a j R m Z m l l M 0 Z N b m N y Z 0 J 1 T j k 0 Q V J Z d 3 V h Z k t W R W l T Q V c w V j h i W F Y x b W l l Z l J k M U x K b D U x V k 4 1 Z 3 k z Y V d H U j l W d V o 3 b z J K a n B n b U J i K 3 V O M k t X T 2 l W a i 8 y N z g 1 M X Z J Q T l H L 1 F Y a V Q y S n h Q W W w w K 3 Z a T W 1 S R T l r T V R F e k 5 v a 2 p l U S t C V W 9 j d k R N b W J k Z 1 Z 4 U G w w c 2 F r V m Y r Z U J F a m 0 y Q 0 1 x N W d a d U R H O H R 0 O E R t N i 9 D Q j F Q W H A w N m t I b z F V d W h M S 3 F h O H c 5 d n d w R D M x c D l a U l V J K 0 V W O T B 0 c D N r c z Y 0 O H l T U n N 6 Y V N S c V N t d G N u O U x 3 S H F J T T J o N z R I L 0 1 s O T l G U E s 5 U X d s a 0 p q S j R 1 S V Z x c 3 l R K y 9 Y d j Y y L 1 Q 5 N W x S b j d O Z 2 4 r a W Z 2 d G t J Q m Z L L 0 t r Q z l 0 S F h k O E F O V V N Y V T R r Q z N h d F R E V T J k c 3 B H R m s z a 3 o z a T A x V V R u M G x m T z h B W j N 4 W W R F N X d Z N 1 Z U b D R Y Y k F p e U 1 x d W x h c F M r T 3 F 3 T E N v e H N n U z R 6 R m U x Y n l k a 1 Q z d 2 t H d H V 5 b E p q S 2 I 0 N m U 4 d 0 0 4 a 2 V n a 2 l u a m 5 r e l V z U H l o Z k F I a l N j Y 0 p P d m d h Y T F B R F E w Z G Z y a D d Q V G 5 X T V l W W E N H M D B 6 V 0 8 z T 1 R h M E J 2 Z 1 Z w e U V z N F h H K z B I c D V C U V I 3 T V l 1 M k Z v U z R R e U Z E O E k y T W J u M 2 1 Z S z Z J Q 1 A w c F h G O E 5 j Z y s x Y l E w e j N o R D J o T D N M M X d P a W Q w M j Z q M G t h V C 9 5 M i t m O H l J d D N h V G N Q W k 1 Y c E 1 3 N n F O Z G E y Q j J S O W Z 5 N H d 5 K z h w Z T N Y Z j F r Q T J E a z V 1 b T A r d F V r M 2 U 4 c l B E Q n h p Z m Z a N 2 9 q Z j N I S l d H M T R 0 W k h G N X h s c D Z 4 b D E 2 a U F 3 Z U x n e X J Y M j h v N m Z 4 U l R v M W F F S U t r b E c x d W Z V W m V N L 1 h N Z V d 2 W j c 5 O V R L T z E 5 U k l q Y U d 2 O T V Y M H R 2 Z G p G T 3 V 6 W U R w M V F D d z F l R k M 3 V X V w d y 9 o L 0 g z d H V C a n d L O X J K d 3 R V c T N x c T F 5 V k l K U D Z Q c E 9 v S W R h S X F z V V I y a 1 V a c n U v b z R Q Y m 5 v R l Z h V W h w Q V Z 0 c 0 d K Y y s 1 W i t 0 M E F 0 U W k y b H p I R U x M R j Z T Q X J P S 0 Z z U l V N W U l 2 O H p Z c 0 1 x R G 1 D M l Z q b W Z R b m J L a 1 F z d G x m L 2 9 v M E J m Y k t 5 Y y t t e m x 0 e E h S M H d s K 2 Q v U U 5 M e F d o e n Z 4 U 3 F L Y m Z U N E l H M j h O V y t Y W n p o N m Z j R X M 5 R X c 5 T n Y 2 M j R o d m x s Y n B Y O V h l a T l L d k J F a k l G N T F m Z W l 1 Q l F W Q 1 h h N V l 0 e m J 3 e V A v Q U l 6 O T M x N m F 4 T n V F U U 8 1 V F R V S z c v e k h s N H h Q S E 9 I R m 5 w K 1 d 4 Y m Z H R j R x b m V F U F R B L z l 4 S E V 6 V F N r d H p i c G J M W k 4 5 c z B j Y 2 9 P V z E 0 U D J S S j l 1 d k 9 r O W N Y W U h P U 0 V z Z 1 R 2 e m l i V F c w N U V l d k o 4 U U 9 H N D R v T V R V S 0 p H e V B q Y W I v M 0 p C N W F 4 W U Q r V F h 6 R F E v e G t V M 3 F P V 2 Z q V k t D Q T B z Y 1 J C W j l R a 0 o 5 Q X J t S n B 6 c l F a U E d u b j d N N m Z v L 2 J k M C 9 D U 0 k 2 M T N H U G M w O X V u N k V 2 Y V d x a U d h a F U v M W l 2 M G p O U U h P S 2 N U Z F h 3 O E Z C b F F s R E w 0 b H l H N z d K e X V 4 N G 5 X W F Z Q e m 9 n Z j k 1 S y 9 w a F Q z T F U 0 O G g 3 b D F k b T N D M n B t N k l z a k Q z T j R 5 V T F 1 S n Q v R H p 1 c 2 V M M n J s e E F W M V V U N z R 4 U j k y b V N 2 Z W R D O X p Q N 1 R r L 1 Z C W F I 3 Z j d l Q j U 0 U V J m b 3 N x V G R j M l Z w d l d U d 0 w y V j J U S U 1 Y c G l 2 a D J q Z j V a T G 9 h e V V L Z 1 J h R S 9 H d D N i L 1 N B d k J y V 2 p l R X h Z d i 9 S R D U w V z R l M E t V T k d Z U j d i W l Z 5 a F B 5 L 2 5 l e F R a Z m 5 W V 2 l D a T U 4 b C t h e E J i Q T J l U E N N d U p k d U N y c V J h e H V G a W Z l d D l Y R D h u M U l z U 0 0 4 c 1 k 1 W F l a W E Z k M 0 R l Y m Q 4 R E p m Y W J U M D N Q V D N M R U J r Q U V V L 3 R H e V l S S k F K d U p V W E Z C U k 1 x K 0 V E M y s 1 R D d Z Q j l Y W G V y e i s z U m 1 s T n Y 5 M 1 F J Z m 9 i a 2 p a N 0 l X b 0 d o d W J r N U Z B c H Q w d T U 1 d j Z x c F E 1 a F l N Y z R U K 0 h J U S t G S m w v S H g w Z E l p e F R 5 Z U Z Q T j V u S W d V c 0 5 U T U J m M 2 k 3 c 0 J s W m l Z b U o v O D F n Y m N a M y 9 T L 3 l V d n F S R E l z V W E 4 Z m d 2 e k Y 0 N n A 4 V H Z K d C s 1 O T B 3 d 3 Y v Q 0 x r S j N R Z D B Q U j F Y R D h a U 1 V a R G x N U l F l V S 9 q Y 3 p o c D d y b W p Z T V Z u S 1 N r d E J L e l N v S z d 6 K 0 p E U E V 2 Z i t o R V Z y c T h Y V E 1 i Y 2 h 5 d 3 J 0 M 0 5 4 c X J x Z W g 3 Z V h u V G V R b m x p N k J 6 e D N 0 d m h S R W I r d H d 0 a k 5 Y d H R 2 Y y t P M 3 Q 0 Z H B u V E p H W F h r O W J 2 R D h X e j d 1 c l h l M j V G M G V Y d 0 J U L y 8 y S G 1 O d G 1 k V T V q U E 1 a W G N z M n V l c 3 k x V 0 t W U l o 1 d l l 0 T X R 6 a m p m K 3 B D U W V J S C 9 F e W 5 5 Z T d v Y z V 1 Y m 1 E a z h 6 c X p Y U G l J T E x E M 2 c 0 U E s 3 c k 5 k T F N 1 a X N M Z k N p a k R I e j Z X Z 0 R O T E h x V H V z K 3 h i Z j F 1 e F R y Z i 8 y c U U 3 b U F 5 R j d L W G R u O T B t T 2 w 0 S m Z S d V p X W G x m a 2 F h Y 3 E r a D c 5 Q U x 0 d T d w d E t 4 e j l T W m N p K z F j N l Z P Y T l 5 Q y t 1 K 1 h R Z 3 R m V H Y w d k l l U S t F a X J x L 3 F X Q m p o V 3 F x T F N I K z A 0 U E 5 O c V p u M T h V Q X V q Z W I 2 M m Z H b z R j T X p O d E p w U C t 0 W m F 0 N 2 N 0 Y V Z I b S 9 w Z E p B c 1 l K R k Z m N 2 5 o U T k 0 T G R a a j d V b k R w c V B 5 c z F D c k 0 w e E 9 W Z W 1 H S k t E Z T Z k N G x K Q 2 9 S c V d s T T N Q U E 5 I c H Z s a 2 1 T b m h 5 U F B V b 1 R L b X V l M 2 t G S G Z l U 1 h C Y V E 5 Q z l K V E Z 0 Q W t F Z m k w c 1 Q x O W F K M l B t a 3 E 1 a 2 k 2 W l J G R 0 x i Q V A y c l B 4 R l E y Y V F T Z 0 9 U M U Z 1 S 3 h s a G F O e U Z G U l p X a D h n U E 4 0 Z y 9 5 b z c w R 2 w 1 M E J 6 V n F N Y 0 1 Z N z h Z M 1 d C T m 5 G b k l Y T n V W T m g 0 d k t 2 U n d R e T E y a k 5 l R l R C b D Z 1 Q W 4 4 U n l v d V Y x R W l h W n d X T T l E V 2 F r b U R S d G h C c 0 4 3 K 1 I 4 b H d R M U 5 G a 2 t V e F l o a E 9 a b W l r Q l V k R D c 3 Z G N 2 R E o y T E 5 6 d l h u N l p P Q 0 1 2 T D d R e T B 3 c 0 U 2 Y 3 p C L z R 5 T 2 F 4 R U V t V D Z 3 W k s 4 a H F C S H B Z N U Z S W l Z h R F p o c z d z a D l T M 1 M v Y l l H a k h y U W h w W n h Q c l Z N d D N R T G Z U e m Q r V z Y 2 M H N X S E h q L 0 d 3 K 0 N n S V B O R 3 N l c D F 6 W G p 6 M n Z u Y z k w O G k 5 Z l l E e W R N S T g 5 a S t v N k l z T k x S M l F Q S l Z m V G l j T E N U c 2 l P V E J J S U 5 h R m F v a l A 4 e H p D a n J O a j N C N V p V M E F j V 2 R h W W 9 Q c G p 1 Y m 1 G d m Z u T n R v Z l V V b 3 d n b S t h L 3 N 3 c k R t V T F G R D J Q N V p X O X F s b H Z 6 a j V n S V U x c F R V N 1 h U d z F 3 N m Q 1 W k d O N V Z w R U o 5 a m l N Z T V V a E x y S T l D e k l N b H p E e V N o a k F V c 0 h k M m V k U m J E V D Z H e D F a b l o y T n E 5 O U F T M U o 0 a U Y v d 1 V C W E Y 4 S U o 4 K 0 F G Y U Z X R l d i U n N O R l M z W D g x S U g 3 Y z V W c V E v O V B z Y z g 3 U G 4 v U j F u b 0 5 a b F R E N F Y 5 R G l 4 V V l a Z l p G R z B i N k N a N F U 1 N D h U W W g 5 Z D E 4 R W I 3 V j k x Z 1 l S c F o 2 b i t D d y t i N U 8 w S G 1 y d 1 J W K 3 h L N z I z V m w 3 b T l W O T B S b 1 p n a S t r U E w y e j g w T 1 E r e G l Q N 0 5 h e U p s d W 4 w e E 5 5 Y V J J Q y 9 H e m J l M m 9 K U H p m U k c x a D B M Z X R u L y s 3 N U Z w R 2 t I Q z F W M F k 1 Q l J r d D M 5 K z J U O E x W R z R 3 O F Q w W V U 0 d n Z x Z E 5 a Q 2 p N M k R E b D B h U G l 2 V k Z s a G J M W k h m d W p 2 S E 5 I R G h H O G x z O G t w Z l R Y e X N o b G J 3 a T Q 1 V V Z H b 3 N D U j l V e X Q 1 Q m o y b X I z d U Z V W E V D c m M 5 M m J v b X c 1 U C t h T 2 F S S V Z Z Y 1 M 3 N T Z E Z E Y z Z H h o U D Z F d W t m O E U 0 e H p W b H V M U z B p Y l d K S i 9 O S j l h V 0 l k N k J r N F g 5 S T N s b n R T Y 2 V n V X N 2 Y W Q y R k F Y d m s 2 Z C s z e T R s O D l m V 0 1 1 c n A 3 O G 1 y e l V F U m 5 o S k 9 X M T F 3 a F l k L 1 Z q Y T N 6 R k d u S H c w W k x I V y s x c W p T V F F D R F p 4 c D N 5 d 0 p z W n h 6 W F F 5 S k d 6 e m 5 I T i 9 p Z 1 Q v U 2 c 4 b 2 I y V 0 5 o U G 9 P a W 4 5 d X B M Z W R t M 1 N i W m h w W T B Y e j F k U H R G c 1 N X N m 5 k e n h V S E p E R i 9 l c k d E a m R k d T R k b F Z l T F p a N D h E V 1 Z 5 T W l M Z W d r N U s 2 Y V p i b H l 4 S m Z X d 1 J w O E Y 0 U n h E V k l p a V R h L 0 c 1 Q 3 Z Y d 3 I 2 Y l p m S X B D L y 9 C T F V 5 U z Z i V z Z m S H d i U E R l W E R G V G 1 z N H o z Q 2 J u T T h 3 e k l u Q y 9 Y W m V B a 3 R q M G 5 C b E J S d E R t c z J K N 1 p E b j l X a m 9 j T 0 F O S 1 B i S k 1 L N j c r c z d N a m M z R G h I M X F M O U t E O W 1 k Z V d a R j J U e V M 5 U y t P O S 9 N M z R R L 2 d H K 2 F L V W V z S 0 Q 4 M j d 5 a 2 Z j Q 1 l r Q l k 1 L 0 Y v T H R P K 3 M 4 c m l Y b C 9 P Z H o 5 c n V E d E R Y c X p F R m l m Q k 1 z Y V p o S l d q R j B t T U d H a m p 1 K 1 p F a 2 Z S e W 5 T W T d k U U t T Y l B m c z Q r e i t j Y W c 1 V V I z Q j h E V m 9 E K 2 o 2 b l l y N n J 3 Z T d r L 0 N D Z n N O L 2 4 2 R l p P a S 9 2 c G d x d m Q y V W I 5 d H c r Z l l Y U 0 5 a c m 1 R e V R 6 a D c r R m l R S k p a Q z B L T z Z 2 U H p 2 a 1 d 4 Z F l y W l R 6 M z N U M U N m T z d J a 2 x F d X l N e V h Z e m F O U 3 h 1 b X B B a D l m b F R p U W U z U 3 l O S W Z W S 1 g x O W Z 5 d U 9 C a H Y 0 K 0 d x Z l h q M 0 V 6 Q U 9 D Z D d u L y 9 B b E N H Z U I v W H R O W D Y v d H Y v Z D d t N 2 x P c 3 B z T 0 Y z U G R H V m 5 y b S 9 B N D F l V 2 x v K 2 5 z e n d m R 0 5 j R T A z R U Z w Q 0 p 1 N i t r d j Q r e U 5 B M E h 1 W G 8 r c k V U e V h 2 Y 3 V N N z k 3 T U d u N z d U S j J 5 M z N Y e W J t Z k 8 v W H A 4 V V J l Y W 1 R c X Q z W D g v Z j R 4 S k N x N E g z T U l U S U F R U 2 1 5 Y T h W Y V B 5 V E F 6 R z N 0 e l Z j S 1 d k T G V l Y n c 1 d n F l Z X V a U X k y K 2 N h U V N i d j J L Y 2 0 3 Y k 1 3 T H N a V H B H b T F j W W o 0 V F B 3 Q 3 h n Y z V 5 d k 9 Z c l Q w W n N z d n V D R 0 N 1 Y k h U c 1 l t c j M 1 W n J W Y j d S W V l a V D d P b V F x b H B x Y U N r b V d q b 3 F M S 2 M y a D B C R 0 N E Q 0 p s Z E s 5 V V d I S 0 R r N m l 5 T 0 J G T W h w O W J a c m 1 R R k R 1 c H I v R U t q e G Z H Y n U w c U h N M U J x W D d H V n N l N k p C U W Q v Y l J s R D c y a U N 0 T X M 3 S U J G R j d h R 0 Z J V n Z U Z W 5 Q S F V M T l N r Z 1 h I V E Z P Z 1 U 0 N 1 B N Z U c z R H p Q S m t Z S 0 5 m R m 5 q a 1 h m d k N K R l k w Z m x I U i t R L 2 h r S z N x V 2 F i Z W l I e V Z E V 0 c 5 N 2 x X N m N L W k 1 h R H k z S S t V e G V Z N T Q x a k l H b H B h S C t j T y 9 I Z k 1 s T V U 4 c k V F Y 1 J n c k Y z W l o 5 W m 9 q U z Z p e X l q S k V T N W R 6 a X R J b D N l V i t v S 0 9 y V 0 d s M E Z W T X R z U z g x L 2 x D R X p Y L z d y c j d 1 T 1 h h d X g z b E V 3 d 3 R o c E R F b l M w U H B J Y z R y e E U 3 S z c y T W t 5 e D J D Z E J u U 1 N t U m 5 s b E R 5 S U 1 p b W x p M j Z l Y k F E M 2 5 i c m x o M 0 x D S E c x Y m p Y R V Z r R U I w b T Z 5 R T V I T 1 B l S G c 2 M W J n N k 1 n R E N h Q V R j a k l u V W 9 C T G Z W O U Y x d 2 1 F Q z F u Q U p U N k c 0 Q l R 0 e U d S T 2 s 2 d H R i N T d q b 3 h E d V B K c 1 J 4 Y l o w S X F o V k 9 F M X N P d W x V O E s z b G x D S E V B b W h L e W l H T y 9 y b l Q 4 Q 2 k 2 c 3 Q 3 M m t r M z U y M 2 l L a T Z Q U l V t a V d 0 Q l J 5 M W 9 M b 2 1 B Y 0 p W d k p w O H l W c z d a d D R i a 2 Z B W l Z F U F d Z Z F p X N l d 1 Z W l C b U d O T X d 2 K 0 J k Q k h 2 T U V v c G p U O G 1 T d W 9 y U U R D O H V z Z n c w Q V Z M U z F Q Y 1 B S c k t N Z H h D Z G p O c j U 4 V F R N Y 0 h K R T c 3 c W 9 n c E J F a D M v S 1 F Y M C t L a n J R b 0 x r U C t a d m x q M k t G Z z J J S C 9 l c 2 R t S m p Q U F Z T c 0 h 5 d 2 R Y Y 2 E 3 b X R i R S s 4 N l Z s S T J i R k R H c m 1 r U 0 V M N 2 5 z N U 9 3 c 0 9 6 c 3 V 6 U 0 h x b j c 4 R 3 p r U F F k V k R h b V o 5 d X F W K 0 1 l T k d p Q X F n U D N 6 O F N O e T k v d D Z I T G J R Z X V O c E R B Y 0 F t c j l s b l B L W n h v N E p w W V Z k W D l z c k c v R V F h c l J V R 2 h m d 0 x q b F Q x K 2 F V K 0 h m U G c z S T Z I M S 9 T V E 1 4 a 1 R v a E 1 B L 2 p o Z 0 h i T F A 2 d 0 J U M 3 Q 0 V D Z B c 1 h I a 3 l q W T R t O X l x M U J F c z R k U F p r S k p k W j V Q Y U p O O U t E V X Z K N 1 N 4 T l R w M 3 h C c z E r R W l Y V 2 t u Y X N 3 Y 1 R 0 R T R X W D F 6 c 3 R z d D Z Z K 0 1 1 W j J H Z V d k M X M 2 c m x o N 2 9 5 R n I w c E F n Q S 9 y Q 2 5 V M C t y O X V h T V N G S 3 V 5 L 1 J x Z S t R e D J Q U F l k c k F O O T Z T O F F F M F l m V n R F Q 0 0 x T m M 0 Q n U r Y 3 d D b D V 6 a 1 l j Y m J 1 V l J h K z l u M 2 V y S H J W N 3 J 1 W V h G R j V 5 a 1 V 3 U j N 4 Z F N X b H B V O U Y 3 d m h P Z m g 5 Q z F C L 1 d x N W k 2 b 2 h G b U Z 1 Y j Q 5 Q U V H W T B w Q T I 4 M i s 5 S W l G a U o 4 c E F S O G 4 x K z R 2 c X Z q M 0 t T Z X p F Z T h 0 S E Z K Y n Y v W U p v b F N h b W x w N z J r R H o 2 L z d k T k Z m Y z d P V F I w W l g 1 Y 3 F y Y T h K W F Y 2 d V Z z b j l W Q 3 V N U 2 I w S l F P c E N 3 b D k w T W t 0 V X R P N 3 V X d H V F Z 1 d E M H g 1 Z X B w c m d 0 a W F I d H c y W k Z D e G 1 v S D B S T U l Q T V p G V k p n W V g 4 Q k R P T V g v e D N T O T R V V n d 4 d n R Y e X J 1 O G 5 U V k J T b 0 l X d 0 Z 1 U 2 x W U 1 N x Q l V 6 Q 2 Z s L 1 V F c 0 J B a F F E R k F B Q U F B Z 0 F M W G 9 Q V 1 Z V U G p m Z k d B U U F B U V F R Q U F B d 0 F D U U F B Q U F B Q U F B Q U F B T G F C Q U F B Q U F H U n Z Z M 1 Z 0 W l c 1 M E x u a H R i R l Z V Q l F B S G g 2 d T l a b E J M Q V F J V U F 4 U U F B Q U F J Q U c x d 0 Q x b m J y b m 9 K N k E 4 Q U F E U V N B Q U F J Q U F r Q U F B Q U F B Q U F B Q U F D M m d m Q U J B Q U J 0 Y l M 1 a W E y b D N h V l Z V Q l F B S E w 1 c T l a b E J M Q V F J V U F 4 U U F B Q U F J Q U M x N k Q x a 0 d K b 2 5 H V l F R Q U F D R U l B Q U F Q Q U F r Q U F B Q U F B Q U F B Q U F D M m d m N F J B Q U J 0 Y l h C a F o y V X Z j R 0 Z u W l M 1 a W F X N V Z W Q V V B Q j R l c n Z X W l F T d 0 V D R k F N V U F B Q U F D Q U F 0 Z W c 5 W i 9 r a 1 p k M F l O Q U F E M G d R Q U F E U U F K Q U F B Q U F B Q U F B Q U F B d G 9 H Q U Z n Q U F j R 0 Z u W l M 5 d 1 l X Z G x M b m h 0 Y k Z W V U J R Q U h o N n U 5 W m x C T E F R S V V B e F F B Q U F B S U F D M T Z E M W x q S E R R Y l p B S U F B T 2 t L Q U F B V k F B a 0 F B Q U F B Q U F B Q U F B Q z J n Z k V q Q U F C e V p X e H p M M 0 J o W j J W Z l p t O X l i V 0 Y w Y 3 k 1 N G J X e F Z W Q V V B Q j R l c n Z X W l F T d 0 V D R k F N V U F B Q U F D Q U F 0 Z W c 5 W k p Q R G I r R G 9 B Q U F B N k F B Q U F F Z 0 F K Q U F B Q U F B Q U F B Q U F B d G 9 H S U p n Q U F j b V Z z Y 3 k 5 d 1 l X Z G x Y M 0 p s Y k h N d W V H M X N W V l F G Q U F l S H E 3 M W 1 V R X N C Q W h R R E Z B Q U F B Q W d B T F h v U F d T d G V s N G N u Q k F B Q T J E c 0 F B Q W t B Q 1 F B Q U F B Q U F B Q U F B Q U x h Q j h p W U F B S F J v W l c x b E x u a H R i R l Z V Q l F B S G g 2 d T l a b E J M Q V F J V U F 4 U U F B Q U F J Q U M x N k Q x b H g 2 e W p 6 b n l R Q U F M T W t B Q U F O Q U F r Q U F B Q U F B Q U F B Q U F D M m d V Q X J B Q U I w Y U h W d F l t N W h h V 3 d 1 Y 0 c 1 b l Z W U U Z B Q W V I c T c x b V V F c 0 Z C Z 0 F B Q U F B S U F B Z 0 F K U U l B Q U F w U U F B Q U F B Q T 0 9 I i w K C S J G a W x l T m F t Z S I g O i A i 5 a + 8 5 Z u + M S g y K S 5 l b W 1 4 I g p 9 C g = = " / > < / e x t o b j > < / e x t o b j s > < / s : c u s t o m D a t a > 
</file>

<file path=customXml/item5.xml>��< ? x m l   v e r s i o n = " 1 . 0 "   s t a n d a l o n e = " y e s " ? > < s : c u s t o m D a t a   x m l n s = " h t t p : / / w w w . w p s . c n / o f f i c e D o c u m e n t / 2 0 1 3 / w p s C u s t o m D a t a "   x m l n s : s = " h t t p : / / w w w . w p s . c n / o f f i c e D o c u m e n t / 2 0 1 3 / w p s C u s t o m D a t a " > < e x t o b j s > < e x t o b j   n a m e = " 1 B C C 2 C 2 8 - 8 7 1 D - 4 8 C B - 8 B E 0 - 2 8 6 7 F 7 8 0 3 A D B - 1 " > < e x t o b j d a t a   t y p e = " 1 B C C 2 C 2 8 - 8 7 1 D - 4 8 C B - 8 B E 0 - 2 8 6 7 F 7 8 0 3 A D B "   d a t a = " e w o J I k Z p b G V D b 2 5 0 Z W 5 0 I i A 6 I C J V R X N E Q k J R Q U F B Q U l B S T V 6 R D F s c z Z E M k h 4 Q U V B Q U V F R U F B Q U 1 B Q U F B W k c 5 a m R X M W x i b l F 1 Z U c x c 2 Z a U l J U d U 1 3 R U l i Z m t m W U 9 V Z D d U T 2 1 s V F h F Z 1 h J U 2 9 L R W d 0 S U x m Q n N r b W t 6 M j h T T 1 h B Z W 9 W b H l D Q j E 2 N U F n Z m d P R 2 l s d l F X T 2 F a Z k d i V W 1 p S 0 p u L 2 1 4 b D d a c E x v N E N I U G 5 E d V F N e F M 4 N S 9 v T j R q c k F Z N U V n b i 9 U Y 3 E 5 R 3 h S O T J E b n o 5 M m 9 y N k l 5 e H k 0 Y 3 E 3 L 3 M 2 U k J H N z d y Y U d Y V l J v e G x V R 0 x T Y y 8 v U T d t M U F 3 U S s 5 c E 5 z Z G U r M F l 3 T H N s T W Z G b 2 E 5 Z j N n Z E Z X S j A 0 Z V h S M 2 Y w V W Q w S 1 V V Q l V p S E 1 G a F p q U F N 5 V k 9 H T n p V Z X J j T 2 9 Q Y l h C V k h t R U 9 H S E c 0 d 1 V h b l J D U 0 Y x N U l o b G 1 Y Y m V H b U t Z a X Z 1 Q k Z H V n h 6 b k x Z b 1 B j T E 5 O W k d F T m F G d z F q a E h a e n l C Q j R x d 0 V v N 2 p D V U E v M X B Y M k 9 w c 0 F r N E F K N m x a R n U y M D Y 4 Q m x 4 d F J Z e U x 3 U z c 1 S F h 4 V i s 2 U m V Q N X Q 4 a V J C S 1 l n V 1 R U b n N 6 a W 1 a Z X V V a 0 p Y O D c r b m w 3 L 1 B y K z l 2 T G h s U U k z e U d M V k g x O X E 2 a U F C R z J Q V U 0 4 U E h i K z k 1 N U 8 5 c 0 x V e D V C Y U h n T 3 J M c W d X Y n d L d 2 l D L z F n e F d L R k R t Z D F M b X F 1 R F Z N M F l G e X B p M E x w W X F 6 N j N 3 Z z U 3 Y k 8 1 O G Q 5 Z m 5 t U 2 Y y R m w r Q 3 p u Q 2 V G c H g 5 b T Z R Z j J u M k d D Z 2 0 x W E t i b G 5 h T U h H Z n B G d E U 0 V n V O d D Z r T 3 B Q Z G F m e m t z Z z N P M 1 l 3 Q l Z I d G Z w W l d C M U x H W i t B V 1 h r O W V k U m N y N V B l d l p 3 T 1 V 3 Q l Z V V k Z 6 K 1 R Q U U x 4 O V F T d 0 1 F R k F B Q U F B Z 0 F i W E F Q V 2 R 1 d W V n b m 9 E d 0 F B T k J J Q U F B Z 0 F B Q U J 0 Y l M 1 a W E y b D N h V F d Y a F h i e U R O Z H R j W m N D T G U 0 U m d o T U N J W U Z B Q 0 8 0 b E 9 C U 3 B R Z 3 N 0 V X F I N n Z M M z F 2 O T g 0 N D l 6 Q 0 h I d X Z O Z G V W Q 2 Z a N z d N e D U x c k g 1 d U Y r Z m x D U H Z V U T N p Z D V h e W V j S U h R V z J t V U s z N F l G W E F I M m N i e l B m Y X h l V V J o N k 9 r Q m t m V z B m d T c 4 a W 9 k a 2 F 2 R T B Y O D R G b l N 6 L 2 h H R E U 2 d j R Q a j B m W k k 2 T l F W b H B P e F l t V D A 3 a V R N T E J j W D k r Y 0 p w T 1 Y 1 O X F F d 2 t s Q k N 6 U G x m N W F v K 0 Y 1 W l d P V E 9 G Z l o z a E Z J a G t Q W H l h K 2 9 l Y m p R Z W h 1 Y j B i a V p R b 2 Z T V j d o d 2 h T b U 5 2 b E x r U F Z j W E 9 N R 3 B G V l J j T m V s T 0 x C c 1 V C R S 9 O S X N p N D M 5 M 1 F N S k R s d W x U N 2 g z c l l Y d k R M Q W d u T l k 1 Y 2 9 t M U 9 H a 1 J u a m F w c l Q y M W h L N z V p Z V d r W V Z J a m 1 D Z U x h R U t H c z Z p W X Y w a S 9 I Q k g z M l R G T E F a S j M z Q W F 5 b T Q 2 V 3 A x M T I z S 2 t H R X I 3 T G 1 F W W d W Q W Z r W j h X a V J s c G F k U D F K a S t r e W V C V V V q T C t o c T Z Z N V d O b U Q 4 T 3 p T Z W I y R T B O N X Y 1 V l g y K 3 Z m K z R i d W s 5 b W s 3 V W 0 x Z z l I b U R y Y T V R Q m N y Q l R V b U h 0 L 0 h W d E 5 C S D U 2 R F h h d U x 1 S T F 2 b U R 3 Q i 9 S e D B M V l R C c k x h e U R X b F F l c F V K R D V z T j Q r S 3 J Z Z j F o N k Z p b 1 l E N F U 4 e U F 5 S W F n b E R 6 S U Q 2 V 1 l U a k d 2 W k g z N l k y c C 8 w T U d 6 c G N 4 e n Z 5 N W Z F W l F V U W Z h d l d D U 3 I y R G x H d m M 3 O E J F V W 5 G N 1 B Z c 2 R h S k N m V m E 5 M l J Y c n Z C V j Z r b m J Y N G g 5 Z S 9 F U U x 6 e C t i Q i s 4 Z W p I W l h 6 R n Z N a D g x M H Z F Z k t z d W J h b 2 p T Z 3 F F Q 2 d I M U h V W D J v S n d E R z F Y c j d X V V M x Z k N L e D N p Q k F 5 T G R j d y s 0 T 1 J k N W Z Q K 2 V C V W l l R 0 5 i a C t L e S 9 E R n Z a M 3 Z L R X l O T j J 5 W D Y r Q T B R O U 9 3 b U d m M z Z K M E U 0 V T Z s O D k 4 e m 5 i d m 1 h Q i t U R 2 5 S a W R B U 3 F h T W t a a W I w S 0 5 x e X N K U G Q 4 N y t J d m J V Y z I z S m 9 p Z E 0 2 S m 1 w e H V F R T V E V W J B b z I 3 M W 1 q M 2 t G S D I z U T R F d z h m d D V s V G U 2 Q m 8 z e l B 2 d G 9 W N X N q U G 4 z c 3 l X V 3 l F Q k I 2 d F Q 4 a F J Q R l V t a W l N L 2 R l R E 4 1 V m J i e F c 0 U H M 4 M 1 d k N W N x Y U M 4 b S t q a G x x Y k F V R W h q d C 8 v e H Y r N G 9 m S G d n Q j k 4 R X h t b V l Q d z J j a l J 5 R D J y b 3 J n N U J n T U J N S U p I T 0 h 6 W k d q V G 1 K W l N 6 O D N a c H N D e k 9 s e W V n M U R 6 S W 1 r Y z h 6 R z d T S F p I U E 5 4 N F Z l W m F 2 d l h m Y V U 2 R n Y r U C 8 v T C 8 z Z j h C a j Z G a E 5 u e H g w Y z J k b 2 5 n b j B Z Z U 1 D S z l u V m V y a X N j Z H M 3 Y W l 3 R m l a V H l m N 2 p m T l N 5 Q V l D a S 9 W T i 8 x b 0 F r R n l O Z G p a b i 9 W e k 1 D K 1 U 1 b k 1 D N n l x e V A v c 0 k v a V F o T n Z C O W 4 y Z V R i Q U V v Y U N U e H d 4 U k Y 3 T 3 l X L 2 x E a 3 V H W m 1 l d l h 5 a l k r Z U 4 v T G d B M H h s Z 0 c z O S 9 j c E 5 U Z 1 F w N V E 3 W i 9 P Y j B N a k l o M m t M R k x I V D Z s N m Z 6 T j F V Q 2 s 3 R X V Q K z Z 0 N X Z z R n R M R 2 1 z O G p U S E t a c 1 B E V z N a a E 5 U R k t Z K 3 R p N W 5 6 d W 9 k d X F Z d 0 J F O D g 1 K 3 l a Y m 1 n U n B m V E J v a E x m M 1 l M d U 1 a M F Y 4 Z n V x a z k z S n V K a E 9 4 a m Y r T D B P N l I 0 d z Y w U 2 p O d m 9 K W W J i K 1 h U c 1 R E c m 9 0 K z U 2 S D F 3 a U p T U m x u O V Z O b m p O U U t k N l d t d 1 N m N T d O e G E 2 V m x E e m 5 q W H p v S 2 5 O S j Q 3 Z W R 5 Y W 5 n U E p y c H A v R 2 1 6 Y U 8 5 R V p o c U d R a F o 1 M 0 c 5 W l h S K z J G b 2 x 6 N m h r S F R H e W p W R U p E S U 1 o b H c 2 Z l Z i S z V 1 Q X d P Q n Y v e l p u d 2 R G d l B i K 2 U 1 O H Q 5 M 2 t C a n J I O F d P d F k 5 Y U t C N X B s R j R Y c E R H M H Q r U m E 0 W H F j S F V Z W G R E O G Z X W E E 1 a H N 5 b l c 3 Z 3 Q r T k 9 4 b G N E c U p C d V p s U X h V W D E r V X Z G V G 1 x d E N v V C t z R 3 Q 3 M U 8 2 c T R T U T V m L 3 g v c 1 J k M n p B a z N O c j F 4 a z R p M T Q 1 c W Z n R E p t T 1 B i T F N V c H p m N W F D Q 3 B o R n Z 3 R F p E a 1 o 2 a E Z x R H d B M D R U Z G 9 i W X A x d j I 4 U m F o O E 1 p O F h W a F J Y R j A z T k w x T T F C O D h t M m Z i S T h 0 U U Q 1 T y 9 2 R y 9 N O G l C M m J R N E d I e X c 4 a D k r a k x J Y z h Q S H h Z b G h S R k x n V G N m S V F h Y l d 4 R 3 V R S D A w U k F B Y k 1 G d G l p T G x h U 1 F Q T T N h T k R w c 1 g w S D d J U X p u c G Z 6 V l h 2 M V J P Q T R M a F h R b X I v c T R x U n Z w b U F C T n B Q e T N H U T A z b 0 J V M E h 6 O X J z b 0 Q w U X Z U d z g z U m Z O R X B Q Z T Q x Y V V a K 0 p l Z S 9 T U z F T R 2 h V U W x T a 1 R N a U l a M 2 d y a G V C R 0 J h L 3 Z j d j U w N F l Y W m R h Z W E 3 T X l o V 2 Z s S 1 B 2 V V R C R W 8 y Z E l 5 c G Z Q c 2 F r b 0 d Z R T g r Y 3 Q 2 M l o z e G h 1 U k U 3 d n B s W W t B Z G N E Y T N h Z D Z 2 a F Z J b 0 t h Q T R X Z E 9 3 V U N 4 R 2 9 W N F R 4 M W V S U l d v N k Z S d 3 J u W V Q w e k 9 H T V B S W n F M d 0 p P c D E y T X h 3 N l Z L U 1 F Q Q k V G V U h O Q l o 2 O U 5 0 Z 2 F m d 1 J 4 Y 3 B m V D R z V X A 1 W E p z O E F t R T E w T 1 A y R m h V R T N n N V N U R G d 3 b 3 N v V U x m Y k x q V n d r O T l m W W t 6 a n E r L z J l Z X E 4 Y V p P Z F B h N T U 3 Z G 1 E Z E 9 5 b m x 6 d F d C Z 0 p T M k M r K 1 l W M k k 0 K 2 x N Y n Z G b m 9 h Q m U r M z V I Z F U 1 d k N o S i 9 q O C 9 Z N F J X R F h o T E l r U C t 2 Y T R v e V J H e H J l S G 1 N L 0 V k b 2 x I d k h P M H V H M m Q 1 S k J C S 0 d k V T d h M z h 0 d H B o M E t X U D V C N D c r Y 2 x F S F p F T 3 J Y R G p M L z g 3 V H A 0 a T R L U 2 R t V E V n N D Q y N 0 t a V k p D K y 9 Z O W l F N W 1 o Y 0 1 n K 1 Y 5 M V d R T U d H a k l r Y 3 N t T H V V b W 5 t U 2 V r Q k c 5 d D F w U m 5 V e m p r d X h T Z E p j b k h Q b U 1 x R E Z X M U I 1 e m l L d m 5 q a U x y e m 1 m T j V 3 S l N B S V R u T G p l Z m N v R V F x V 2 Q 2 U 1 d a U V B B O G l W R U l T e n p L M W F s N n Z n e n d C Z D d L W S 8 4 Z D Y r W m 9 a c V p m V W t N Z 2 E 0 U 2 p q Z 1 p C c j k y O F h F W m R Z M l A w T k Z D O X k 2 Q 1 V h U V d k R F F n Z k E 4 W n Z Q W j R N c z V J Z D B v b T B N d l h D V 1 R G d 0 s z V G J I O T V q T k o w b U Z n O X Z T Z n V Y R V J y e E 1 Q N 0 s 3 U G M 5 U k l q d 3 d j O H h F R E 4 3 T V V r N l I w b 2 N G e U 8 2 L 2 5 G O E U z N z Y 5 b E J m b U t N R j J x b V h l b V d R T G R 1 Q X h W a j R 5 Q 2 t H Q 2 p 1 c W x t d D U 2 U z Y 0 c G x V M W c 0 Y 1 d 6 d G V 2 a V Z L U U V 4 N j Z N M U 1 E S 0 p 2 M z N l c 1 R 3 N 3 V a T G p 5 W k x H c H F T a 2 N I Q T R C T G x l V F M x Z T B O W j A r a U t W Z W F v T n h r b 0 t D U 2 p I b i t 2 d F F B e m x L M 1 Z y U k F a U E 5 r W F J 6 M G o 4 d X R E V W x L Q z d N R E g 5 R G R E M U p l Q T h N e E l 2 L 2 t k Z D B Z Y 2 c 5 c k d n Y V Q 3 Z G d K Z m N F S 2 M r L 2 V 2 T j R W R z Z a W D Q r Q j J s N 1 c z M 2 N I R W k 4 L 1 p h d G V 4 c D F F d H l H M H Z z c m 1 D e F g y Q 2 N k b X d H M n E 5 Y 2 V O c 3 g 2 R H h R W n J m S E Z F e E d t W E p 1 e W R P S 2 h T U l N D M F h x V E J l T X h w M E J m N V Q 5 e U x h N G t T a D g 1 d k d G L y 9 q d k I 1 Q m F S M 3 c v S D R C N l p k T z Q z M k x X S k x Y N z N L R 2 k 3 a F R F U H B G Z U d V K 3 U 0 a D E 4 V U c v O G F 3 N U x O a 3 N D e U 5 q T H p I N G o 2 N V l x M k V 4 Q 2 9 U Q 2 4 x b m t Z b m 1 B c W p z L 0 s 4 V G p 1 e W h Q Q U l Y Z 0 x T b m 5 K W U 9 o M V V D Z W p O Z D Z 3 W U V J R 0 h C N 3 F D L z N 4 Z n k 5 N W x N R 1 l p V 0 1 u L 3 l 1 U k t o U 2 N P e T N 5 e X o v L 3 d T N F N J b z l N T 0 R q T H Z r Q 0 t u d G d 6 T l B j K 2 p x S 1 F E S W t 4 R H d Y S 2 9 x U j d w Z k w 5 W G R Q c X R o e E w 0 M V V I N S 9 P e D V X N U t z Y k 5 p a G o z M D N z c 3 F J a U 1 X b 3 U x O T h H M G 9 1 R U F u W n B 1 c D R 3 Z n k z b 0 V u T H F T T m h y U z B P V 3 A r V T M w K 3 F V d l V n Y z h 0 O X U w Z j l 0 M G c 3 W U J I M 0 h F b E d o b E J i a U 9 k U W E 5 Z W R Z a D F j T E V m b G J N N U d m a j Z W U C 9 n M E R K N 1 V v W G F F c 3 V I b z A x V j F 2 T G N 6 b U t l d V F a R E d r U F c z Z G N B a z Z m d 1 V N Z 2 1 X S k o z U k R 6 d E R k d C t S Q l U w a 3 Z i R E F x Y W F 1 N 1 E 3 d U k 2 S E x Q a z d S a F d F R j l E R 2 5 V R 1 F K W m 1 D T T Z s M 2 5 6 b z V X Q X l N V z Z l R m 0 y U F V 4 Q V d o e W x B Y 0 1 q K 1 c 3 c G k w V E N h Y m 5 2 e S s 0 b V c 2 U 1 Y w T n U v T G V Q a k h 2 T j E 2 T H p v a 2 p 3 Z m R O S H N w M U h Z L z N r U z B 4 N k V j d D Q r V E J a c U g 3 c m Z s M W 9 D U D Z P Q 2 J O V E l M S G w x R X F x Q U N n e W R 1 d 1 Z Y R F V S V m N M T l V q O D l X T X E 1 R 3 l 5 d i t F O E Y 1 Y V l v N z c y Q 1 V M Y 2 R 2 S z N H d j N w d E J t N z Z F e m R y d i 8 1 a j V 0 N V c x M 1 h o Z k d E U E c w e l d x b F Z K V j R S Q m h J N k g 5 M 3 p O Y m F y c E F Q a m 0 x V n h Q Y z Y r W D V j R m h v Q 2 t W M G Z i N 0 w 4 M D k w b V F U d S 8 y N k 1 J M H V x N U p S c D Z D b W p v Z E o 0 Y z V m e W V j N U 9 O d 3 B O V n B q a 0 1 P Y 3 V J W U t z Z W 9 6 N m k 3 O E F V W F J M T U N h Y U Y w Z F Z G Z n h Z c S t G S S 9 M d W 0 2 K 0 J J Q m N C S H J I b m l q Q 3 A w V V d t a F R R V W k r R j V m N U x y T l J X a D V H S j Z q T E V X Y 2 E 0 T E U v Z T l L e n d R d T Q y M l d l W l A z T W p K d X R Z R W g 4 S W l K a l h K W G V a M H B i c U Y x T 0 5 p T l J H b T V I R X J 0 N m R 1 U 2 9 B d X B F W X B Z d E x D T G F a T l F F S n R S R 0 d i W U d v a 2 l n d E h Y W E 0 3 a U J y d l U z d C 9 p b W t G K 0 J l S F g v K 2 1 v a V V R M 1 h l N G 5 P e D R L S F J E b G 9 O O G l C d V d 5 M D d u b D N j S z J 5 M F d 0 Q W R M Q m h j N G F L c U Q 3 V 1 J 6 U 3 N N Z l I z c V F 6 T 2 1 r Z E 5 V U V d C R 2 I z Z V g z a E J p d 3 V u S U V q d V d 1 c 2 8 0 T V d T b k t a Q 2 V w e l V 6 S l p 5 L 0 9 i N j U 2 M 1 p m a i t m a 3 Z l N W Z Q a k t a d k x 2 S G l L T z U z K 0 1 j Q 2 d F N j N k U W 8 v N 2 Z 0 Z m 4 y c T B o T G 5 Q O V Z E Y n Z 4 a k p B K z h 4 b T R W b F V W V k l r U j J j c D d T T G 1 O W E 4 z N m E 2 Z m N z R V R u O W p H e W 1 Q c l B 1 R 3 R W Y 2 R B L 0 J Z Z y 9 i W l k w R k 1 3 R T J T R C s 0 Y m x m Z V B X N H B B T 3 J K c m 4 y W U d 5 R T Z X W G h p Q 3 h M a 2 V a c 1 F S U 1 d 3 d j M 3 S G t v a F k 1 O H B j R z d o S 1 p O Z H Y z O F F I O W N L S i s z V l g z M W 9 E V m 4 z Y W 9 a S G 5 i N 1 p 2 S C t L Z V J F S T Z 1 U U M y N 0 U y V 2 N r Y S s w d E M 0 T 2 p 5 O E N T Z W F I b m h J N C t O T n Q v M U 1 u Q U F X Q k h Z N m 9 x M z Y 2 d G t x M W F Y Z 2 1 i M k l N c V B p T k J v U G 9 m R 1 R B Z X d L V k 9 2 N U h 3 S j J R e j Z N R 0 F B c U h m S D U v R W p X d W c 3 U W 5 I S X J n c W p s Y X h s O U t Q W m h i S m o 1 Y W J l T E t 3 S n J N T l B 3 M y t l d H V I W T d O c m t y O S s x R 2 Z x O D k x d l V W d 1 Z G M n U 0 N U o z R n I z S 2 J j K z N s N X F a V 1 R z b k 1 i U T h 4 M F R j T 0 p H S W x Q Q T N y b F I 5 U F Y 2 W W 9 v a 0 F v Q z l C N z J p a F p K T H p y Z T U x e n p 3 Q U x q c W l R T n J H Y m t t N l V K W k l n a W U w V n E y d E 0 v S 2 F y Q i 9 L R G V k b l N y U G w w M W R n S l B 3 O G N M Z 0 1 F N F R 1 c X Z Q N 2 0 3 d W o r a U x R T 3 g w c X J W S z Z D d V N H S H p J V V U x V 0 d E Z m I 3 R G 1 m Y z d F b E x 2 S C 9 5 d k t n Z m V 3 N 1 J R d H d X b V N Y V k E 2 d E w 1 S U V U W m 1 S R k l 5 T T B L O C t s O U Z E b T N Z S W p i a z F v O V p v c W M x O H d E S V J a W H k 3 K 2 I y N n N X Q 0 l R S m F 2 b H p t R D k v d G J I Z C 9 F N F Z L S V R 6 M F d L R F J Q N n p o e j V 2 V W 9 R d V N 5 U F d I M E R L Z W p 5 R X l 1 d 3 B m Q 2 9 i O V B p N 3 J W V V h 5 V V F v M l p S Q U F N N U h M c k 5 3 Q T Q 0 K 0 J t Z 1 R W Q i 9 r V G V B N U Z F V U F k U 0 1 z a E x s S n E v W E p G W V J M c 2 w 4 V F R 6 S C 9 F a U p 6 Y 3 h u Y 0 M v N 0 9 u c X U 4 Z G Z P U l N V Z m J I U l p u K 0 I r R 2 J 1 U X Z 3 S G 5 i W E x j S G N D S H R V Z G x a T W p j a U 9 Q M 0 Z y R H B D N 0 9 y O E 1 k U S t X M D J z M F F j d X F r N 2 5 0 K 1 M 2 a 0 R a M y 8 1 Z j Z v d 3 p x S G Q r c H h M b V F B U k t 4 M D l 4 L 0 V Z e n F v a D l E d z M r a V k x S l V D V 3 V Q M T l F V m J 0 e U 9 Y c W 9 2 N 0 t z Z W 4 v b C 8 r d i 8 z L y 9 t d j c y N z Y v S l Z l Y 1 N l c W R W d n l y R W x D N j k x N k N t Q j Y 3 R z A r b 1 F s a m 9 N b 1 l p T U h U N H Z 2 e V J X Z W V p a U 9 R Z F B U d E 5 u e k t Z O W h v V G p 2 N m I 5 L 1 h u Q W V y L 1 d z S E V j S U d M K 2 R z d X N U b 1 J z U W F q W m F 5 Y n d p W j N 2 V C 9 j Z E V R R D d x U n h u W G 8 r U U g 0 a 0 h O T 3 B s e j g 5 M T Z G e l F u Z H l t U U d C d C s y M j h Z d k p u U E t z U 2 R w R F N 1 N T l L R W h k M V Z J c V V R d F E r U E R a R U F W S W p o V U k 4 d 1 V 3 Y n V 5 M U o r Z E 5 U V 1 N N N H J H M m l 0 b V N K e U 5 B M n J 0 N F h n a n p W R F d Q e G 5 4 S W 1 z Z F h 2 S k k r U l V 4 U U l J S E d M O D g v N T A 0 d 1 p O Z n R n S H A w d n N U Y k M x M 2 F K Z W N U N 3 N 6 Z l p 5 c X J J T k M r a 3 F j M T N U a 2 R Y M E 0 x c F E x T m l G S 2 R S a X V t N G g z V 0 J E b 3 p Q c k o r L 1 p a R T F E d G h O d 0 x E Y 1 F D Y n l T c S t L a 1 h G T z d N U 2 9 O W V J j M j R k O U t o a H J t T F V v c z Z Q U 0 l I N E d L S E 5 u O D l T e C t G W W k 1 U U F G K 0 F K U G 1 m U W 1 j V j I 0 T T V 4 N C t o W n Z V M m Y z V l I x Y 3 h U K 3 c w T U d 4 Z 0 F O T j h j Q z B S Z 0 R K U n d K b 0 t 1 d D k 3 K 1 Z l R l Y z T y t G Q y 9 t W E p m b G 9 y M y 9 N V U p Z d V d w Z 3 Z x S m 1 F O W o 5 N 3 M w T V p 2 T W l Y a k t 5 Y 2 1 u S U 8 3 d U E 2 W D V y Z j V R M 0 R G a 3 J X N V g z a k N z K 2 F O Z V R F Z 0 Z G U l N C d U p 1 a D N s d 1 l D K 0 Q z W n p M N n o v O V p O a E N p V T B u L 3 l T a T N U S T N j U E 8 z Z i 9 a O T h M Q n N D R 3 F D S T F t e X V N W m c x O W U r O V N 5 R l R t Q U J w V z Z S O G U 5 e U 1 0 R 3 F J Y 0 J H Z 1 p L Z z R 5 R 2 R h V m 1 L Z m Z J W F R z Z 2 J W M T Y z Z F Z X R H F 3 T k p w e W t h N n F w M n F C V W w 2 W k 1 B c F Y v R T N T b G V S Q 0 9 K V 2 h p R l F F U W h E c 3 p C W n J l U W l B a k F V Q V A y S W t s S E N S M 2 9 2 K 2 o 5 U V N 3 T U V G Q U F B Q U F n Q W p u T V B X Z n k r Y T M 5 Z 0 J B Q U E z d 2 d B Q U E 4 Q U F B Q n R i W E J o W j J V d m N H R m 5 a U z V p Y V c 2 V m x W O U 1 X M l V V d 0 0 v N W V v R l d T b 0 1 a b V N h c k F 3 M U d n Z U d 5 c m Z L d 2 t E b W h u Z U F V b V N J V D l L R l h l M X N 3 T G N W e W d S V U d s T G J R a T l 1 Q W l T Q l U v Z z B a R H V W d k 1 p T E N O b W V 5 N 0 t u N n F J b T h M Y j B 0 U E V t S U w v U E o 3 O T Z X O G E v R z J v Z W 0 2 Y m 4 z O X p 2 b m Z P Z W V p O E d I b l Q x S U R x Y 2 x 2 c l p 4 W T J s a l p D T D N C S n h 0 T l p 2 T k J a K 0 Q 4 V V J o R j R C Z U w 4 R D l n R U d n d j R y e W k v U G Z 4 U E 9 s S l l u d m x K Y V d Y a W g 5 M T J C e X N J M V F o d V g 0 Q V Z i Z 2 g 1 M E F r e C 8 1 Q U x K c U 1 y Q V R 5 W X N N Y n F L a W 0 w Q U N T Y n B P b E w x R T F V T W d F Z k V M U X Z v S W c 2 U 1 h N S 0 Z 4 W D N q M k h 0 Q 1 A y c H h D W H Z h T 2 5 C U 3 l X a H J Y M n J L O X d 5 Z U Z u S m F H d G J i Y 0 R u e U Z P d z U 2 W V R C N D B T Q V V I Q 2 s w Z V h N Z W x I R 2 V s V z Z 0 M l p 2 O W 9 N e m l X Z T N X Q W w 2 T j Z O T C 9 s N j d q M W V u M E x J K z d m V H E 3 U X p l Z G 5 1 U H h 0 R T l M T 2 d F b D M w Q l J u a 0 h v d H V X W X Z M O H Z i W E d l U U V C d j l 2 N j J 0 R 1 h 4 L 0 J M U U E x c E l K c U 1 Z S U t E a z F K a U M r c T Z u T G l Z W U J Q T k F D V 0 I x c k F p a z J n R n R V d V F y R 2 p H c j h W Q 3 l 2 d X Z S S H h V R 3 d m K z R H T E E y V m d T T V Z Z Q j h U T n J t c z R B T j I v Z F l J L 2 M w L 1 R W S U 0 z a j R F d U N s V 0 J F d 0 h n Z H N p a F h 4 U D g 0 R H Z C d 3 J v d X M 3 Q T l n Y U t 4 S T R k Z z d R a G J G V G V C d l E v U 1 J r a j R T S 2 Z 1 N l R R b l d B M 3 B n a E 1 E W U R j d V F J Z z A r V E l h S V l s a z l 4 b E N o S G l N b 3 Z u K 0 l Z S W V Q U 0 t Z N F E 1 a H p I O H Z V T 1 R z L 3 l i S G h 4 T l R 4 M 0 k 5 e m J L V j d y R H k 1 L 3 R 6 N 1 Z I c j Q 5 T H A 5 d m N n c H F G S F h t c X J U R T V 6 T z F t Z H F k S V R i U z B R U T B F e T F E S m 9 q a U c w b U V M b V h T R 0 Z G T 2 J r L 0 1 0 b X V T T U c 5 d 2 R o d k h P N X h S b V l S V 2 N p c U x H a l h F Y W o r V V R P a 1 p t Z 3 d O T F l M T m w 3 c F N B V m d W S i 9 s M W 5 u Z F V m M X p Q N z Y w a l V v R z R P Q n B 5 Z l J 1 V l Z V d H Q y a V V x c G 1 W a y t B R 3 Q 1 R G x a Z E Z Q d U Z i V k 0 3 Y m R N R W N h M l h V Q 1 p z N V l U W n d k R j l 5 M 1 J O e D Y 4 M j A r T j R 1 Z 1 Z X V 0 Z X M m R R S m 1 z V D Z S b W R 6 U z V 1 c z B q Q W F S d D g x W j N I U 2 1 n S T Z R S H M 4 c W d 4 Y m 9 k M 3 V N R l h Y c 1 B 3 Z V U 2 a C 9 J W F J 0 T G 1 x c X B T Y l N q a D d j N V V u N 3 R Z R k 8 0 Z E J u Z 0 h W e D l z N V d i S 0 t Q O H Z w O D U 4 N k I w M G J 4 Z X h y M T Z P O D h n d y 9 1 c n d I V 3 g 1 T j k y U D J q a k x H c U d 0 U U p 1 N U 1 y b V p D Y W 9 B R n N q Q X V 6 O G x N V W M r a 2 d C d U F v b 0 R N Z U R G M 0 V V V X p U U V l 6 d V Z D N W d j e n d Z Y 2 R L L 1 U 5 Z m x Q Y V F p b k t R U H B E a 2 Z z Q 1 Z l M H B Q U 1 d n K 1 M v R V B u Q W R 2 a U p P M V U 1 O E t E c U V D Z 0 V y Q W Q 0 M k p k N j Z m M S 9 Y b m 5 L c z J O Z m x P d U 9 O S k x K M E 9 t M j F Y d S 9 m U n A 2 U X c r Q l R w K z h Y Z n Z Y K 2 5 l R 0 h U Z E t T Z G d C N U t q R E N L N V J S V G Z i L 0 5 u Z H U w e C t X M D B R N W h 5 N 2 h Q Z T d u a U x k W E t P U F R z Z z F I K 2 I 3 a k x 4 N j N 2 a W 9 s d m V a Z E p Z S n g y R 3 l H R D d V a H M y c F g x W n d K S k 8 r d G 9 E R l A 1 R E 5 4 d l Y y V 2 9 L M k R x d X N w e T E x b k 1 S Z U t Y b 3 V u T l F J T H h R e m h z R W J Y T 2 F V Y 1 o z U i 9 I e l V U e W 1 T b 0 l G V 2 F B U X p s c W Z p V m d X S m N z Q 1 l l c D Q w K 2 5 U T n J Z M i 8 4 S j d k T C 9 W V 0 k 3 d H E v S U 0 3 Z V Q 2 M H B Y Z 2 l o R F p F V 0 c v T n p U Z l E r c 0 5 q M D F z K 0 h v a W l R V 1 h Y Z l F m K 1 o 0 Y T F z W U Y 3 d z R I b D F m R U 9 V O X d k W V p l T D M 0 N V R 5 K 0 l M Q U N h d l F y M 0 Y x Q n k 4 d 2 V E Y i t 0 O U h j Q S 9 V R X N E Q k J R Q U F B Q U l B S T V 6 R D F r e X l 6 a m F J Q T R B Q U F H Z k F B Q U 5 B Q U F B Y 0 d G b l p T O X d Z V 2 R s T G 5 o d G J P M W R Y V y 9 i M W h t K z M 2 O F F W S 0 J Y T T g z e l N i S 0 p V O W h 5 d l F a S U N y Z D I w N l o z c k U z Y l d p U l J r T 2 k y M l Z X W G J j M k F 0 b W d I T E 1 E U X J s M W F E T n R R c k 1 r S 3 R F R D Z 1 V D l q M m N s V i 8 w T F B C M G 1 K N U N G R m l w U n N K N H p o U U N K N V h o N i s 1 M z J l N X o w d k Q r b U x 6 N z d W N 1 R U Z W N B Y k R 0 d H R i Y V F K T m J 6 Y W M z b z Y 3 M i s 3 d H J 6 U m Y z d D V Z T X B 2 U F h y c T R h Z T g 3 a m N 2 c k s w M m s 4 M z l B W j R k d D M r d z d L M D I r c D l s N H d l N n l 6 N D g r K y t i U k o 1 O H Z n V 2 J q T m R m d H J q U j F 6 V 2 c y W G p 4 c z c 5 e T R h Z z l 2 c 0 8 5 T m F X b H o 0 U G F I b H k 2 K z B 0 N z F E a H J Y V n B v U V k 5 U m N 2 b l R 4 Z W F l O W Y r R H h M U U J h b E c 5 c H Z j c S 9 X U k J v c E 5 s W V k 5 d W J q V T F 1 a C s r N n p u Z F J i S W 9 k Y 0 x 4 a m E y Z m d k a n F p b 2 E 0 a E F 3 S m t q a m R m b D V z e D I y e E F 2 b m w 1 b 2 t O W D d K d n V v Y 2 Y 2 c 2 R X M 2 Q 1 Z 0 Q r T E Z J M k x 5 V z J D S 1 B G V j B R M X A w Z H p 4 M n N k d H I 3 U G R G L 1 l U c X d 0 O U h 1 Z E R i Y 1 F k Z j I y T m J O U W J 2 b m J U b m V Z Y i t 4 M G Z Z O G Q r d k F j V H h 4 W m M r U F A x N G J m M X l 6 Z D I 3 c 0 Q 5 e k Q z c T c 0 S 3 B 6 R 3 J o Z X d F W k Q r W W w 4 c z V 1 Z V h l M j M y c 2 R 0 d E 5 x N D R l O T V W Z T d E Z j V n U E t C O H J 0 V D M 1 O W l U Z W E z T E R t c 2 0 1 M E o 3 Y X d Y b T R m T 0 Y w N T R w Z z N z Z H U 5 M T k w M 3 V Z T W J 6 K z N 0 c 1 d z V k g r V 2 9 Q N 2 M 3 c 0 4 5 c y t r M W F i c 2 N k Q 0 M r R l Z t U U R 2 Z z J Q V F c 4 N 2 I 4 V T N i U j N Z Z l d l O G J W b H N a S j R W b T N s U E F N S k I x T D N r Z E d 5 d j V m W j Z 3 d T M 4 N U F P N 0 4 5 e G p Q c D R J S 3 o w Y V U v b z R v S 2 h w Y U l a S j A w S 0 t h a X h v N G 1 H M V B I R U s w U 2 M 1 b 3 B Q e E R U R 1 A 4 T W h v W D J u M y 9 B U G w 1 M W Z D N 2 1 C d T l D V S t y a 0 Z j T m Y z a l c z Y W Z m e G Y 3 K 0 x i b m V y d X J n N E g 3 c G 5 B Q 0 M v Z X Q 5 d T h j d j c w d 3 o 4 N 2 5 1 M l h M N 2 J S M 1 d S Z m t L S X d I U k Z 3 S U 0 v b l U z c D d B c j d 5 Z 2 9 I S H c w Z S 9 t O H N U V k 1 j Z X l n V k s 3 R n d F T l J q M E 1 v W W J I V H R i V j d p V W F O W W 1 C b k N X Q X M x e k 1 6 N 3 Z X Y 1 h k d U 5 Q Z 2 4 y W n N 4 a X l n d m N K c 0 J p N 3 Z S d j F L a z h 4 O F d 2 T T R l K y s 1 Z m R P d k F I d G c 3 b m p O b 1 h I N V Z k S E h E N 3 J Z N 0 4 x Z W F v N S 9 1 U G Z 6 e C 9 x T 1 A v L 1 R v K z c 4 R U x 1 Y m c 4 T T A v R l Z o Y n V 4 R n M y U l A v d U 5 G T l p u T i 9 Z U G N Q Q X F P Q 0 I z a k F z b D V 0 O W J s e n V U R T l l U 3 d J a j J Y T 3 V O e m I z V 2 d Q a H A 3 d k R l b j V m c i t 4 S 1 E 5 c 3 Z T c X Y z Z X N I S D Q v d j N q N z U 4 c W V M e T E 2 Z i t h N 1 A v N U 5 0 b G t Q b m h a d X V P R z g 0 b l h Y Y n M 1 b m g z e m h 1 M S 9 F R 2 J X Y 1 l m c j d a Y U h Y Y 2 9 i T X J 6 M 0 R W Z m N Q W m R p O W R G T U 8 0 a E M x T m g 5 a U l q N l l Z e k N Y T 3 N O a W t J R E d V Z 1 k z V z R X R E N X S m F 0 T k Z P c n N o Z F F J e F l 4 N H k z W E J O d H l O Q 2 V G b 0 N Y T 3 F H N j N M b 3 l t T k Z 3 T 0 8 3 M G M r R 2 Y 4 V W J o T l F H V E x 1 O W t S a E F W M E F R V H h u Y 2 V v d 0 l M b 2 5 j T W 9 k Z E 5 y c 0 9 H a X l O U U 1 m b k h Y T 2 N N U X p a U 3 F 4 T E F 0 O X h 1 S W F p W U k 5 b E 9 O b U d L L 3 o z R l h H U 1 Z z R E x p b U F v U T R v L 0 9 U Q W h s U D N r R k F w c k x 6 b 2 0 4 U j N z U j Z W Y n d K Z F k z U X h Q R D V 3 T F p N e l N S M E J 0 N 0 V 1 b G t U N T l q T F M w U k Q w T k t O a 0 N L V k h J b 1 J y a m 4 w d k h D b 0 F U U U x F S 2 p r U G N q Q W J 1 R z h E S n B s Y V N u R m x H U l F D a l d F V E R X R E 1 s d 2 5 F c D Z X U k x 5 e W t h U l B W Y X Q 1 Y 0 N m Q n B r Y j V O W E 5 1 a E V U R E p F S 2 Q x R 0 x 3 T W V W d V l r Q U 5 V a m l G T 2 h I T l M 1 M D Z D c W p 6 N n R Y W m V S U G 9 q U E Z S V 3 I 1 S k x R M F l a Q W J l T E V D Y U t E Z H B G b U Z H e V J Z M F l B d E 0 r R S t N T G Z L e F p Z Z 3 R k c k d I Z l d j Z 3 Z l W l B v O G I 3 a X N H T 0 1 K b U Y x R k p q Q l d r V 3 N v e G s v Q V l X Z U Y 5 R F N 3 Q W l M V G x m a 1 B B R n l 0 R U x t d W R F U V F J R E l J W U J m d z U 4 W F U 1 N U o 4 T W Z B Q l p B M E V l S H h T Q X A w R E V S c m 8 y T m p 2 T 1 d L N n d M W n Q w K 1 l C S F V j N G J E a k x B b m N 3 O T d B M k V O d 0 R y c 3 F 3 L z d K U X c w Q k N o U 3 h 6 M V J 1 N z F v M k p 0 V W F l W j B 3 d D V r U 2 d T c k N I d X J r c k J I S n R K d 1 F x S j l 0 a W V X W n M w N T Z z R z V q S H B Z T X V w W n B L a E R G Z W x h T W s x V 3 h 2 c 1 M w S X Z Z Q 0 5 w R 0 0 3 V F V m a X l w a k t 6 N i t i e V J p S m U x M U R h d D F E Y n J x V z B L N T J V e E l M S 2 N D V 2 h t W E d Y R 2 F N U T Z Z V k 4 3 U D B X e k 5 K S 0 p S a j d Q e l F G S E F P Y 0 9 S N E 1 4 e D d 4 e n J 5 Y 1 R q c W x R V W 9 l b m V y W l R D T k 5 U b 0 R R R G t r N F p T Q V p o d V d V b F F L S n p U K 2 N J d j Z w N k Z y U G 9 k S z Z p Y k c 3 c F R L V n o y Q 0 N j b E V 1 b m M 4 Q 3 N K T 3 d w S W d L d z Z x S W 4 0 R n B Y N j B j a T Z z M j V w W F B K Z W 4 z U l p D N X B v W E F x b H p B e E 5 a R l Q z N S 9 J U 3 V Q S z M 1 a U l h d z h G T 0 N 3 V m h G b m F H S U 9 V R 0 N K V D R v V T B n c X B K N H F B K 2 R 4 Q l N u Z F p K M 0 Z 4 Q W 1 B b 2 h D T F Y w R 0 9 Z R m t j c k l O Q m l w M m t 3 R G t y S 3 p D N F F T b T M 5 W W x V Q 3 B t d m x R S n B U W W F O W G x p W V Z D e W R D U z k w e U x J a 2 x o W X h x U U Z F M m 0 0 V W p W M D h Y Q m l C K 1 p Y Z H Z P Q 3 l N O G Z 4 Z 2 h n O C 9 j Y W h n d E R r Y k s 2 Q 3 l J b y t J d 0 t v N m l V d 1 l S e G x P b V Z u b E J W R T F K S V J O R U J I T E E x e U J h S U l p c X l P d G 1 T T 3 R t e U 9 w T 0 9 h b W p C c W 1 t T m d m b l g 2 U 2 c x S 2 l M R k F z R 1 V r Y V Z J b S t K d X l p S U N s Y 1 l U c l h B W U 9 p a 2 1 n S U R x c W p B Q U d U Z F h Y b V h D S 0 1 h U U N v Q W d i S z E 3 U 0 t w V 0 5 F e W 4 4 c E U w V H J m K 1 o x W U V R d U Z V Q X Z 2 S T A w Z 0 V W R 0 4 r c n V a Z E Z S U 2 4 w Q V Y x U 2 V 5 a 0 V q T X V 0 U T N G e V R X R T Z 0 e U l L S z B t d X F F R G t J U T J l M 2 U 1 V j N I V G t F U W 9 w Y U d j U l J H Z E d J W m V i R 2 4 1 b k p B Q 0 J n U k R F M E 5 l d F J z T U V 1 N z d C a C t a M U d H U F l F R 2 R r Q V E 5 c 1 F 4 c 1 Z 6 K 3 Z U e T J P L 1 V H Y 0 c 3 V W d l Q 3 M 0 M l h t N W R m d T h 6 Q 0 w r Q n p C Q 2 U 0 e T A 2 a 0 x B Y j V 3 T 2 N Q d F J a Z n J L e T Z 2 M k 5 K O C 9 r a U V I N X Z q U m Z y V G w r V G p 4 S U w 4 e U R K N 1 h i W E 1 m c 0 9 4 d m N P Q n c 1 b n A 1 S 3 Z 2 V C s 1 O W R 2 T G h P N l A z N 3 h 3 O S t P T G h 2 M z U v O H Z Y Z F l n d n d P Z k c 5 T H I 1 S j d p T V h n Q T d a T D Q 1 e m 9 I a m V w Z T M y a G d k d F p w a 3 Z B e G N O a 0 R 3 d 3 V q Z V R M M E d j T D V F Y 1 p T S 0 h V a U 1 o M W V u N T B o Y U V E S T V l Z m l 6 T l l V T 2 R 0 L 2 d V T U E 0 M 0 1 K N D l 3 R W t i M H J h Z 1 h F V F l 4 Q l Z F e n d 3 a E 1 r b E l 2 W W 1 6 d D l M U E p a a V h G M l l o e F J H S G h D Y k h I Q n p y Z T V Z R D Z P U 3 l H e k R 1 d T d J U G 9 0 U F l Z c 0 x n T D A 0 e D R u M W 9 U Y j N 3 Z G Z W W n g 1 M l B E b D d h N E N z c 3 F F Y 3 U 4 W E J r O X F C b G V u a E 5 m Z W F X O G p 6 c l U 1 M l Z P b U M 1 S T M 1 V m V l Y T F x U m Z T b W 5 y R X V o b 2 R S V 1 U r W m F G S z h M e j I 1 U z U v S n R 3 Z G h q d k d N a D d t c X J I b n Y r W F Q w O F B v c z l k b T l O b H J I S C 8 y b W 9 0 d z l O b H J u O E Q 4 Z n F p e U F 6 a V p I V E R y N 1 o y V T l B Q l l N S z V V R 0 d q b W h G W k J 5 b W J n Y V N V a n V U S 3 R i S j Z 0 b E 9 p R U p 1 Z l R m a G h Q e X d z L 3 l G Z G R D c D Z l S U F D U 1 N C Q W d u b l M 3 U l p N N X N 2 U T V u T 2 J 5 O U F T Q n h R V m U z Q 0 4 5 V 0 p V M y t I W X o 4 Z 1 l 3 U T k 0 U T R O b F B I S X F u Q 2 R G V m V O d n V 4 Q m F S V E V Z U 0 N k M j h V S F F p b F V n T T F N e W V N e X V R b 0 Z Y c G V Y c E t r T k 9 B Q U g r Y U 9 F V n N x S y t n Y l B 2 M E N 5 Z 3 d O O H Z K M E d E a T R H e U t w a E d L T n V J T V R l T U 1 i V X d s Y U p 5 W G 9 L R m d n a X l D N X B P T k 5 J T D J I M 2 1 w Q 2 J v b 1 F V T U t z Z 2 t h O E t k T m E 0 Y k 9 5 O U N y S G 9 Q c j Y 0 Z G V k R z R u W j N X a n J 6 N D l m d n Z m b F p J M k 9 V V j J o a k h 0 T H N 6 T z Z R W n F k b D R N T z R j M 1 c 1 b n V a N U t 6 Y m l W Z T B v Q T B h N E l s Q 0 R 1 Q 3 B t W F B R R l d N U E U x d U J t Z V J p b 0 Z G N G s 0 R z V 1 U 2 J N S m l h c G x F e E F J c D N E N X o 5 Z D E 5 V V R M N 2 R B S n g 4 U k V k Z i 9 t M T A 2 e i t q M j N l U G Z y e k R p S G o w N m J z b G 1 C Y 2 1 t T m R L c E 1 2 Q V l P b X l k U U Z B d 0 g 0 U i t 5 W H M x e W h J M E k w W F h Q K 2 l x K 1 Z x Q W V B e V h K M X F R Q k J C Q 2 E 0 d D J 6 N F h W e X Z 1 K 0 R C U G M 3 R G 0 5 c l N 5 b n d X Z G 5 Y b X Q r Y V N G e k V O Y W p J a X l 3 S m l 5 R 0 h G a G d k T 0 V C W U N j d 2 d K T W 4 r R l N o U V Z i O G t F b z V l M V B G R G k 2 R n B Z c 1 l U R n c z T W x S W W J H d 2 x 1 T G h X b G Y 0 e D B h M z V i b 0 R O b y t 6 d l l p c 0 h O L z U z L 0 g 3 O T Z x V U Z R Q V R z Z 0 t a c E t D a V Z a Z z V 5 W W l F Y T V t Q 1 R L c U J X a 1 l x O H R Y a k p D T W t k M 2 t m V z N H S 2 k 1 Z j N N W E 5 h Q 3 N 2 N V Q 5 a W V K U 0 U 1 S D l V a k F C T E t F c T B l R 1 N s T E x 1 c l N r V 0 w y Y 2 5 u M y t P N 3 R o L 2 Z m b V h V T l F I c W R D T k J U c k J O S m J K W V J q V l F E Z F o x b 0 l Y V W l Z T 1 J N N T F H e W 1 C e k 4 1 c W 1 C V X J O N W d r R m R K c 3 F U e m N k O U h L c 1 N F U z N 4 Z 3 N v N m 1 S L 1 Q 3 T W 1 0 Y j B 0 U X E 1 b W c x b U l Q V G N 3 d E 5 V Z W d Y R E U r d F g y Z G 1 G Z m p x c 2 N w T D d j V 2 9 n Z E d Y Z H V w M V d E Z W F 2 R G Q v N n R V Q T Z q W G F s Q 3 J 3 W k 9 s Q m p C d n N i K 1 V H b E F k S 3 Q 0 K 1 d P d E J y U W V W N n N H a l R 6 N n Z W Q S t L d l R l M D F v T m F E O D Y v S H F D Y 2 V v Q V Q 2 M T N p Z W 1 E c X F j K 1 B V Y V I 2 N D B X d E I w b k 5 6 V n h U Q k d H O X B D a E x E M G I v L 0 t q a W d o R k 1 Q S l o z T 3 B J Z z B G Z E N F b E x i M T V K U W p h c 2 V K M G t n Q z V F R W l 1 c m x R T F V r T E V J U 0 t x N G F G Y j A 5 V z B 0 Q 0 x R b m 5 Y U k x 5 M 2 x N d U p 3 a 1 d x d T h w M T V L d 0 F F b W 9 1 b k I w U m 0 0 c j E 1 S l F T O E x D S k N I d m J X V 1 d N T W x G a H F t Y V l P a n B t b U R B K 2 o 1 Q 2 p w V 2 R N T z d p c U N T d 3 V W Y k t u M k 9 1 S l V G S X d 2 d D N U b T U 5 K y 9 N U D c 3 R z V B d n V m e W N Q b 2 t 3 K 1 A 3 O T Z l W F N S Q V l s a 2 5 P a U 4 z b X l V Z X k 2 e n d U R F Z R e T B S R n Z u c U 1 k Q U x s Z n J x c 2 5 F N F F Y T j l 4 c n B W a V F i Y 1 k 1 c X d V W i t R K 2 R L M F V 0 V k l z V W l u Q 1 c 5 R W J I Z G Y y M n I z O X R C Z G N t R G p 4 S W x O V G J w R W t o a T J x W V F w U 3 F r e n l 6 N G d V b H d w U T d C V 3 l P S H h 2 N 0 k 2 M X U 4 a k h 5 V G d K e W p Q c n V y M U h j Q l c 2 Q W Z s c k Y y U G l E Q 1 p k R G 5 C N j F X b m F h N j h Y L 3 Z K W U 9 O d k x Z M m Z S a T J 2 a V p j b 3 M 2 c D F C N U N W R H g z Z S t Q b n J 3 e G V q a m 4 w W m Y z U 3 F t S G N 2 e F Y 4 T n V 1 M U k x O E F X Q X B X L 0 x 2 Q n k y b E d K S V p K W l F q S F F E e U l 6 V W h n c 3 p m d G 4 y c C 9 u M G 1 E S C t 1 d D R l c 0 l o a V l 5 d j d s R U x O M V Q 5 V m h t a G V j b V p 3 a D F u a 2 J E R C t w V W J p V H d M N 2 p 4 R V F x R m w w b H Z 2 Q 1 R 6 S T d B e E 1 s Y n J 0 R T J W b T N V d F A 2 S j V t Z H U 3 M D F l K 2 k 4 Z H M z d U h E c V N p M T h i d m Y x R F N U N E 9 Y O V Y 5 N m 1 3 c 2 9 G a U d q V k 1 O M U d 4 O H F t e k 0 v N j V E T G p i b W Z 3 V E N 4 U E Z G N W h C T 2 t v T n B X Q n E w V X J K b H B K c 2 F R c l B j b F M x S X l H R T V J T 1 F Q W V B H Z m V B S G t I S k I w N H h W N z B C Z E R 3 Q V h O R k F Q U U V O O V h k M z k 3 T 1 B R Q 3 B D c 0 h q Q i t Q a k 5 p Q T Z X U n l 3 S 0 J s Y U J C W U t k T W J m V 1 k r W j R F N E Q w T G 5 m M F Y 3 V V l R K z l I Y W Z l Y V p y O T U v d W V C Z G U z R 0 x R N y s z L 0 9 w Y U N Q N z N 2 W G Z q N W g v Y 2 V m d l B 1 M F h k L 2 x p O E l P d m 5 v a j h m M 1 A y R D U r T W s v U G 4 5 M C t 3 T 3 B C R W N Q M 2 1 a Y l J M T 2 U z W F d P Z n Z 6 N z B Z U H Z S d m Y r Y 1 B U O W Y 5 b n h v N y 9 l W n d m S V Y w Q V U x b 3 N G Y W t C Q U F D V l V J T X N F Q 0 J j Y n p F a m t w U T A 4 a V V x d 3 Z N b T Z l Z W x Y d n d C U V N 3 T U V G Q U F B Q U F n Q W p u T V B X V V N t c n R s N k F n Q U F q Z 2 9 B Q U J V Q U F B Q n l a V 3 h 6 T D N C a F o y V m Z a b T l 5 Y l d G M G N 5 N T R i V 3 l 0 b H M y T z B 6 Q V F 4 K z l J d k l Q b F B X L 3 J m T n F X R W x a c 2 9 k S k t T S 0 J 0 K 2 J o R 3 J k d G F t N C t x M j B X V U 9 3 L 0 F l Z D h C S G d E Q j J 5 Q 3 h i N E d k e E h V U 0 9 0 M H M 0 R n l T V V g 1 L 2 p 6 M 2 p H V W R u S D d J V X Z S Z W J h M W 5 r T V h Z R 0 J D T 1 J 6 N H E 1 e k p j e G Z q M G R u e k o 4 O X V U e G 8 y a G N i T E p r c T k 2 U U d 0 R 2 9 T S X Z O Z G Y x b E x l a m l Y W X h k e G p G N k U r T 1 R S V D N 3 R V B y U n h X a T Z F c G t v Y l d y M m 5 s e k k y c H h y T 0 Z J T 2 l Q T 0 k r d 2 M z b G Z t M k 1 i S E Q 5 W V B S c F Z p b z d 5 T m F M b l V B T G M 5 b 2 V V U S 9 2 Y l J D U U N z M F d u N m d u e j V h a k x T M V B L T j E 2 Z 1 p H T F h D c E x 4 e W p G Z 2 p t S D l s c 0 h y U U Y v Y j N L a k 0 r U G N i U V R Y R 0 t q b E N 3 Q 2 Z 3 O U d 3 M V k y U l d P W n B 1 T n M y O G 9 1 Y m F 0 a n I 2 S X o z Y T F G a k N k R k t 1 Y 1 l s Z k R G c 3 l v d G h v Y 2 h T a 0 Z J N 1 Q w Q U 1 R Z U V H Q U V o R D R a Y 0 N P S U V o a m d J a F N D a 1 F n W k J E S V l v Q U t r c 2 h p Q j l v b X d Z T z R H T F h z a G N k Q U 9 w Y m J V c l N 2 V 3 R r T X R W Z G Y 0 M F h B V 2 s 0 M G V E Y 0 N 5 a G p z a G x j W k 5 Y W m N y d m g v T W V P R 2 N R e m 5 5 T G V 3 M U N S U n d n S 0 c r d D B F N m 9 j U D N Y S 0 Z u S H V M V D I 4 c C t 5 b G d Q L 0 x F Z X N u S C t Q M 1 B O O H J 0 V l k r V G F S S D B W N z A w T G V 5 S U p P M U t Q U k t 0 b D B z M E R i Y W k 5 V W R h a 0 U x V 2 F O a z B 5 b U 8 1 V m 1 N c H Z j N U o z S 3 N r Y 1 l P N E Q 4 L 1 B I b D E v Z X Z k N 2 V m N 3 I 1 O W h r R H V H M U R Y b 2 9 N a 3 F v d l Z T V j I 4 Q V N Y c V B s Z 0 p u V j h a e T h I d V p y U T k 0 b G p 0 U W N C M G o z e k F J a j N W R 2 d 5 d W 5 k e n V V b E d k c j Z O T z N 1 T l N Z R F V I T E t D U U h M V H Z k c m Y 4 L 2 k 0 Z G p 3 Q 3 p M c k g v d H N 4 O W Z y a m t y e l Z W T j J z b m Z I U 2 V G c k 9 y N 2 d r b 2 p Y V X l x V 2 1 m c G 5 L W j Y w T T F C S D V p c W 9 O T j F 2 c H M 2 Y n d n Z T h L Q m l m Q X d B Y z l C U F d B T 3 I x b m x 1 O H V K W G l W T D h Y S z l W Z m Z I c H E 2 M m 9 x c E g 2 T 0 U w c m l 6 U n N J V 2 9 4 b U h 1 b H I 4 Q l V F c 0 R C Q l F B Q U F B S U F J N X p E M W t r O E 5 2 N E 9 n Q U F B R G 9 B Q U F B U 0 F B Q U F j b V Z z Y 3 k 5 d 1 l X Z G x Y M 0 p s Y k h N d W V H M X N z N 0 d 2 e U 0 x U k t F c 3 R L c z d N e j d O V k 1 0 U X p V R k p J e l V 2 T 1 Q 4 b k 1 T N 2 R W S 2 k x S j A 3 V l F z c m Z q N W J J S l N z M U p M Q U d x S 2 M 3 S U x D a l d C N G 9 B Q U Z C T E F 3 U V V B Q U F B Q 0 F D T 2 N 3 O V p q Z k J B S n k w R U F B R F l P d 0 F B Q 1 F B Q U F I U m 9 a V z F s T G 5 o d G J P M W J 6 V z d U U U J D K 0 k v R U 9 s c m 5 B Q V d 6 S H p r O G x o N m 9 0 a l Z T c F J k Q k V j R j d i N j J S V n h 4 d l p E b T I 1 O H d D Y 3 V T S n h n d 2 R B O E R a S T h C Y n N y c j F 4 b W 5 p T l c 5 c k V U V F l u W j J a M l p t Z m 0 y N T F a L z l p N 0 Y r T k F l U W V q R 0 9 H d 3 F 4 c l B k R l d C b 1 l z O U Z B N j c 2 a l R 4 b j N i V T N l Y 1 B I O W l E R V J 6 R G 1 G d 3 A 1 S m Y r V T Q 1 Z W R G V 0 x E R G d G S 0 h U d 2 V W Y 2 w x e S 9 C R 0 h i V l F 5 O E M 1 N n B 5 N l B 2 U V R T Z z l H N W d Q U H N B Q m p w Z 0 d r d y 9 h Q z R j d 2 1 K Z G s w a 3 l 3 N 3 p L R G U 2 N E x 3 O F R R d S t v a n k z U G J q c X R t c E R h b E 9 N R H p k R T V w R W t y T G F W d E 9 t M U 5 N U W 5 I Z E 5 u U m 1 N Z z F D Y W J v N 2 5 1 O X p T b 3 R R L 0 E 2 Q U J 1 Q V V p M U N n M z J v M V R V N 3 B F S X F 1 Q T c 5 c G N Z c E I 5 Y 0 N P b G V 2 W m 9 Y c k 1 U b k 5 I V j d W N T E 3 W G M 5 N l d J c E 1 H Y U J Y V S t r S X N 4 T 1 F H V F Z I c U J 3 W m o 5 R V p q Q U h v N 0 d J R k Z l V D V G N 2 R n T G l z N j c 2 M U Z o V U 1 4 d l J R M E d R R F J o Y 1 R v a l Z Q Z z Z R S n h M U H M 2 T G s z a E R v a 0 R t L 2 9 X N W 5 2 e X V P W H h t c j V m W k V J c 2 N v a E t V U 0 0 2 b T N F Q T F I Q 2 J W c 0 N p M 2 1 L b 2 5 o c W k 3 K 3 I 1 d X B x O X l x T U J h b G 5 0 c m F Y R E x Y b k 9 1 M T V y W l J I d V p U U E E z c G p r V k Z y W l h B b 0 t F c U F 4 U 1 N y Y T F G d G o v b 3 o y S W p 3 Y k Y 2 Y 0 J n e T R 4 b G Z a a n h Y S 1 R P K 3 l j V y t k Z 1 Z o Y S 9 1 Q 0 s w R 2 9 O e X B r c X R r S W 1 l c n F Y c 3 B V c D B G S U M y R k g 1 N V Z R Z H d 6 T F M y T m p t c k R 0 T i t C T z N T Q X d Y d 0 0 2 L z B i T E s 1 Q W t N Q X J a K 2 J z a H o 1 T F h R N W N 3 O V h K c F o r e j d F d n d L e U Q 4 Q U V 5 c k o x b G Y x S m J p Y U p i W H B Q Z n V 0 N X J y Q 0 1 V c m 1 X d V o 2 V 1 Z y b X V 0 Y T V y b E J B N 3 l 6 W D g y M l V 1 Q 1 Z r N G 9 l a H R 4 Z E Y r R n p w b y 9 l U W 5 0 U F p v T 1 o y V l g 5 Y k V 6 M 0 1 z U T l R N U F h d z J v T 2 V v M 0 F F S T V T S T F 2 b W F U N G 1 3 V 2 M 5 V D R o c W Z H e l N N e m R 6 S T d 2 R X R C W G x Y b W Z N b E F J U X F O e D R B d G x a U 2 Q r e j l x Z U 5 z U m s z Y T h E d V h O V W N a N D I 4 c E F P U T J 3 L 2 t T Q U V L V k d 3 O E F X e X V w S l h h Z j B I Q W t Y M 0 p i M D B 0 d W k 0 Z 2 g 0 Z m F J d m 5 h c k p 1 Q m g v Q z N k U F d w M 3 B w V m 9 L U S 9 P R n R R Y U N Z S H k 0 R W d J c k I 4 Q 2 h D Z H V L d X d C d k V p W U o z R 1 I y a G x Y T k s y Y l p k M 1 d 5 a F R m e E 9 x c z Z U T 3 Y z Z l R K e W F 4 d U 1 x c 0 R S M n B H W j c v V l J m c C s 1 W m R w M 0 F m d V d j V l h t O F d U b i t N c z d p U E 1 3 R E N p M 1 p t e W Z 6 Y n N v Z V F F M C 8 y U m 5 D a j R S Y 0 d u U W t 1 Y l Z m c X R F T F d 5 O E t Y U X I 1 O W Z m L y 8 0 O X V m V G h 6 L 2 Z Q e X F Q Z j M z K z h t V H B z N k V l R H B Q M F M 2 c m p 1 S E Q z e k F V V W R z b W V 5 e G t k V m V r R l l N a F F T O G 5 M O W 9 x a l Z L e k 5 1 b F Z 0 T 3 R l b T E w O W J Z M n M 4 d l l F M j B 1 d 0 k w S m d o b j B K O E N m Z X N 1 b G Y 2 U k 8 0 Q W g x e D l r U i t V e m J v Q n B a O W N C c E E r Z G l h N 0 N X a 0 p R e G p I a T J 0 U l B N b 3 c 3 b W F Z c l l u b m 4 3 Y X h Z d G N H Z U l K Y 3 B Z Z m l F W T B T d F l U R 2 1 j M 2 N m T 0 U 4 M D V H W m V D N W R K a n l M M 2 8 x b F R t R U F F b 1 R E Z U l R b X l p d V F q R 2 p p R 1 p L N G Z W M H d n M z I 2 b D R M b 2 t n c z J S S U w 5 N l h n O E w 5 Z H N D Z k l F Z 2 d C U E V 5 N W 4 2 c 1 d 2 a m R x O U F K T X B r e U 4 y Y V p C T D U z S W x N Z 1 g 1 e U J y W n B T e G 5 p N E 1 4 T T N K R 0 l 2 K 3 l L M X A 1 L 2 d K U V N 3 T U V G Q U F B Q U F n Q W p u T V B X U U F B Q U F B Q 0 F B Q U F B Q U F B Q U E w Q U F B Q j B h S F Z 0 W W 0 1 a G F X d 3 V j R z V u Q X d C U V N 3 R U N G Q U 1 V Q U F B Q U N B Q 0 9 j d z l a Y k 9 n O W g 4 U U J B Q U J C Q k F B Q U R B Q U p B Q U F B Q U F B Q U F B Q U F 0 b 0 V B Q U F B Q V p H O W p k V z F s Y m 5 R d W V H M X N W V l F G Q U F j T W 9 M M W 1 V R X N C Q W h R R E Z B Q U F B Q W d B Y l h B U F d k d X V l Z 2 5 v R H d B Q U 5 C S U F B Q W d B Q 1 F B Q U F B Q U F B Q U F B Q U x h Q j d n R U F B R z F 0 T G 1 K c m F Y Z H B W V l F G Q U F j d m 1 y M W 1 V R X N C Q W h R R E Z B Q U F B Q W d B a m 5 N U F d m e S t h M z l n Q k F B Q T N 3 Z 0 F B Q T h B Q 1 F B Q U F B Q U F B Q U F B Q U x h Q i 9 C R U F B R z F 0 Y 0 d G b l p T O X d Z V 2 R s T G 1 K c G J s V l V C U U F I R E t D O V p s Q k x B U U l V Q X h R Q U F B Q U l B S T V 6 R D F r e X l 6 a m F J Q T R B Q U F H Z k F B Q U 5 B Q W t B Q U F B Q U F B Q U F B Q U M y Z 1 l r V 0 F B Q n d Z V 2 R s T D N C a F o y V X V l R z F z V l Z R R k F B Y 0 1 v T D F t V U V z Q k F o U U R G Q U F B Q U F n Q W p u T V B X V V N t c n R s N k F n Q U F q Z 2 9 B Q U J V Q U N R Q U F B Q U F B Q U F B Q U F M Y U I x Q 1 F B Q U h K b G J I T X Z j R 0 Z u W l Y 5 b W I z S n R Z W F J 6 T G 5 o d G J G V l V C U U F I R E t D O V p s Q k x B U U l V Q X h R Q U F B Q U l B S T V 6 R D F r a z h O d j R P Z 0 F B Q U R v Q U F B Q V N B Q W t B Q U F B Q U F B Q U F B Q U M y Z 1 l F b k F B Q n l a V 3 h 6 T D N C a F o y V m Z j b V Z z Y 3 k 1 N G J X e F Z W Q V V B Q n d 5 Z 3 Z X W l F T d 0 V D R k F N V U F B Q U F D Q U N P Y 3 c 5 W m p m Q k F K e T B F Q U F E W U 9 3 Q U F D U U F K Q U F B Q U F B Q U F B Q U F B d G 9 I c k p 3 Q U F k R 2 h s Y l d V d W V H M X N W V l F G Q U F j T W 9 M M W 1 V R X N C Q W h R R E Z B Q U F B Q W d B a m 5 N U F d R Q U F B Q U F D Q U F B Q U F B Q U F B Q T B B Q 1 F B Q U F B Q U F B Q U F B Q U x h Q l B 5 d 0 F B S F J v Z F c x a W J t R n B i Q z V 3 Y m 1 k V l Z B V U F C d 3 l n d l d a U V N 3 V U d B Q U F B Q U F n Q U N B Q W x B Z 0 F B Y k N 3 Q U F B Q U E i L A o J I k Z p b G V O Y W 1 l I i A 6 I C L l r 7 z l m 7 4 x L m V t b X g i C n 0 K " / > < / e x t o b j > < e x t o b j   n a m e = " 1 B C C 2 C 2 8 - 8 7 1 D - 4 8 C B - 8 B E 0 - 2 8 6 7 F 7 8 0 3 A D B - 3 " > < e x t o b j d a t a   t y p e = " 1 B C C 2 C 2 8 - 8 7 1 D - 4 8 C B - 8 B E 0 - 2 8 6 7 F 7 8 0 3 A D B "   d a t a = " e w o J I k Z p b G V D b 2 5 0 Z W 5 0 I i A 6 I C J V R X N E Q k J R Q U F B Q U l B S T E y R D F r N V B 1 c z V 4 d 0 V B Q U V F R U F B Q U 1 B Q U F B W k c 5 a m R X M W x i b l F 1 Z U c x c 2 Z a U m R i c H R B R U 1 m Z k k v V U 9 p S G Z z Q l F O R 0 R x N F Z 4 W X B i c V d r d D J X b W U x e k E y V T h N d V d p O U p y Q 2 l Y N k V O Z m M 0 V W N J T W V w S 3 Z V V 1 h U W j J Z O V l m S U N H W S 8 y O W 1 k b W R t a V F j U F J X N 2 R n V m d o W j M z Y m J S S G J B c G J 3 R k 5 t a W I 5 O U 1 y N X p J S G 5 6 O G N C W V B l V k l W d 0 t U M S 9 U O U x X b E h M d F M y b D d O c U l 0 b 3 d x V F B 2 M m 9 6 d W J o Z k 9 n T z N O b z B 1 a z Z m a 1 N v U T c w R W 5 I b m 9 R N U t t N E V L S F B 0 a 3 F 2 c V d 1 Z U N 4 N E N V S W l y R F l X Y m I y b 0 p Q O U M x N 3 h T d V Z V R 3 U 3 M H J U c k d B S E J u Y 1 l p b 3 p y U k 5 D b X N n b H p Y U G x m R F R F S k 9 Q M 0 k 4 R 3 I 4 a X N 0 N E l B K 0 x G R m J X M T d R R k M 0 U 2 l Y Z n d t Y V h 3 V U F O R z J r a 2 l B T m o 3 d W 9 K T 2 V B a j R C T G p J O U x L a T B H O E M 0 N X p L T 1 J k R k x k N G p h N H J Y c W t Y e j l V b m t V Z 0 N W a 0 c 2 Y T g x W W M z Y k o 5 a W 9 0 Y S 9 2 d n o r Y y t 2 b D k r d n p 3 Z F N J W n h D T n F t R z Z s R l R I d k Y 4 a D B T T 0 c x a X U z L 0 9 E W H R B O U d Q S 0 l R K 0 Q x U E t O W V k 3 c U F W V T J X N n N X S V J V c 1 Z 6 d W h j M 0 4 0 Y n B u a E V t W l R m U 3 F t S 3 N l d C 9 5 O F Z 5 U 0 5 m Y S 8 z e D d r M 0 5 p W n Z u Q n h S U 1 R a Y z E x R E E z W n U y Y U 9 n Y V J D Y n J k c G F G Z k l j S l V k R W J W a l B k N j Z Q b E Z r a n Z X Y j h 4 W U l 1 c U V K M 0 R D V X U 4 Z k M 2 R m h H M l F M M H l w d k o 0 L 1 o r b m R U d X h Y S 1 N B Y 2 l h a X R 2 Y m 4 0 S D Y r Q W R R U 3 d N R U Z B Q U F B Q W d B Y l h B U F d k d X V l Z 2 5 v R H d B Q U 5 C S U F B Q W d B Q U F C d G J T N W l h M m w z Y V R X W G h Y Y n l E T m R 0 Y 1 p j Q 0 x l N F J n a E 1 D S V l G Q U N P N G x P Q l N w U W d z d F V x S D Z 2 T D M x d j k 4 N D Q 5 e k N I S H V 2 T m R l V k N m W j c 3 T X g 1 M X J I N X V G K 2 Z s Q 1 B 2 V V E z a W Q 1 Y X l l Y 0 l I U V c y b V V L M z R Z R l h B S D J j Y n p Q Z m F 4 Z V V S a D Z P a 0 J r Z l c w Z n U 3 O G l v Z G t h d k U w W D g 0 R m 5 T e i 9 o R 0 R F N n Y 0 U G o w Z l p J N k 5 R V m x w T 3 h Z b V Q w N 2 l U T U x C Y 1 g 5 K 2 N K c E 9 W N T l x R X d r b E J D e l B s Z j V h b y t G N V p X T 1 R P R m Z a M 2 h G S W h r U F h 5 Y S t v Z W J q U W V o d W I w Y m l a U W 9 m U 1 Y 3 a H d o U 2 1 O d m x M a 1 B W Y 1 h P T U d w R l Z S Y 0 5 l b E 9 M Q n N V Q k U v T k l z a T Q z O T N R T U p E b H V s V D d o M 3 J Z W H Z E T E F n b k 5 Z N W N v b T F P R 2 t S b m p h c H J U M j F o S z c 1 a W V X a 1 l W S W p t Q 2 V M Y U V L R 3 M 2 a V l 2 M G k v S E J I M z J U R k x B W k o z M 0 F h e W 0 0 N l d w M T E y M 0 t r R 0 V y N 0 x t R V l n V k F m a 1 o 4 V 2 l S b H B h Z F A x S m k r a 3 l l Q l V V a k w r a H E 2 W T V X T m 1 E O E 9 6 U 2 V i M k U w T j V 2 N V Z Y M i t 2 Z i s 0 Y n V r O W 1 r N 1 V t M W c 5 S G 1 E c m E 1 U U J j c k J U V W 1 I d C 9 I V n R O Q k g 1 N k R Y Y X V M d U k x d m 1 E d 0 I v U n g w T F Z U Q n J M Y X l E V 2 x R Z X B V S k Q 1 c 0 4 0 K 0 t y W W Y x a D Z G a W 9 Z R D R V O H l B e U l h Z 2 x E e k l E N l d Z V G p H d l p I M z Z Z M n A v M E 1 H e n B j e H p 2 e T V m R V p R V V F m Y X Z X Q 1 N y M k R s R 3 Z j N z h C R V V u R j d Q W X N k Y U p D Z l Z h O T J S W H J 2 Q l Y 2 a 2 5 i W D R o O W U v R V F M e n g r Y k I r O G V q S F p Y e k Z 2 T W g 4 M T B 2 R W Z L c 3 V i Y W 9 q U 2 d x R U N n S D F I V V g y b 0 p 3 R E c x W H I 3 V 1 V T M W Z D S 3 g z a U J B e U x k Y 3 c r N E 9 S Z D V m U C t l Q l V p Z U d O Y m g r S 3 k v R E Z 2 W j N 2 S 0 V 5 T k 4 y e V g 2 K 0 E w U T l P d 2 1 H Z j M 2 S j B F N F U 2 b D g 5 O H p u Y n Z t Y U I r V E d u U m l k Q V N x Y U 1 r W m l i M E t O c X l z S l B k O D c r S X Z i V W M y M 0 p v a W R N N k p t c H h 1 R U U 1 R F V i Q W 8 y N z F t a j N r R k g y M 1 E 0 R X c 4 Z n Q 1 b F R l N k J v M 3 p Q d n R v V j V z a l B u M 3 N 5 V 1 d 5 R U J C N n R U O G h S U E Z V b W l p T S 9 k Z U R O N V Z i Y n h X N F B z O D N X Z D V j c W F D O G 0 r a m h s c W J B V U V o a n Q v L 3 h 2 K z R v Z k h n Z 0 I 5 O E V 4 b W 1 Z U H c y Y 2 p S e U Q y c m 9 y Z z V C Z 0 1 C T U l K S E 9 I e l p H a l R t S l p T e j g z W n B z Q 3 p P b H l l Z z F E e k l t a 2 M 4 e k c 3 U 0 h a S F B O e D R W Z V p h d n Z Y Z m F V N k Z 2 K 1 A v L 0 w v M 2 Y 4 Q m o 2 R m h O b n h 4 M G M y Z G 9 u Z 2 4 w W W V N Q 0 s 5 b l Z l c m l z Y 2 R z N 2 F p d 0 Z p W l R 5 Z j d q Z k 5 T e U F Z Q 2 k v V k 4 v M W 9 B a 0 Z 5 T m R q W m 4 v V n p N Q y t V N W 5 N Q z Z 5 c X l Q L 3 N J L 2 l R a E 5 2 Q j l u M m V U Y k F F b 2 F D V H h 3 e F J G N 0 9 5 V y 9 s R G t 1 R 1 p t Z X Z Y e W p Z K 2 V O L 0 x n Q T B 4 b G d H M z k v Y 3 B O V G d R c D V R N 1 o v T 2 I w T W p J a D J r T E Z M S F Q 2 b D Z m e k 4 x V U N r N 0 V 1 U C s 2 d D V 2 c 0 Z 0 T E d t c z h q V E h L W n N Q R F c z W m h O V E Z L W S t 0 a T V u e n V v Z H V x W X d C R T g 4 N S t 5 W m J t Z 1 J w Z l R C b 2 h M Z j N Z T H V N W j B W O G Z 1 c W s 5 M 0 p 1 S m h P e G p m K 0 w w T z Z S N H c 2 M F N q T n Z v S l l i Y i t Y V H N U R H J v d C s 1 N k g x d 2 l K U 1 J s b j l W T m 5 q T l F L Z D Z X b X d T Z j U 3 T n h h N l Z s R H p u a l h 6 b 0 t u T k o 0 N 2 V k e W F u Z 1 B K c n B w L 0 d t e m F P O U V a a H F H U W h a N T N H O V p Y U i s y R m 9 s e j Z o a 0 h U R 3 l q V k V K R E l N a G x 3 N m Z W Y k s 1 d U F 3 T 0 J 2 L 3 p a b n d k R n Z Q Y i t l N T h 0 O T N r Q m p y S D h X T 3 R Z O W F L Q j V w b E Y 0 W H B E R z B 0 K 1 J h N F h x Y 0 h V W V h k R D h m V 1 h B N W h z e W 5 X N 2 d 0 K 0 5 P e G x j R H F K Q n V a b F F 4 V V g x K 1 V 2 R l R t c X R D b 1 Q r c 0 d 0 N z F P N n E 0 U 1 E 1 Z i 9 4 L 3 N S Z D J 6 Q W s z T n I x e G s 0 a T E 0 N X F m Z 0 R K b U 9 Q Y k x T V X B 6 Z j V h Q 0 N w a E Z 2 d 0 R a R G t a N m h G c U R 3 Q T A 0 V G R v Y l l w M X Y y O F J h a D h N a T h Y V m h S W E Y w M 0 5 M M U 0 x Q j g 4 b T J m Y k k 4 d F F E N U 8 v d k c v T T h p Q j J i U T R H S H l 3 O G g 5 K 2 p M S W M 4 U E h 4 W W x o U k Z M Z 1 R j Z k l R Y W J X e E d 1 U U g w M F J B Q W J N R n R p a U x s Y V N R U E 0 z Y U 5 E c H N Y M E g 3 S V F 6 b n B m e l Z Y d j F S T 0 E 0 T G h Y U W 1 y L 3 E 0 c V J 2 c G 1 B Q k 5 w U H k z R 1 E w M 2 9 C V T B I e j l y c 2 9 E M F F 2 V H c 4 M 1 J m T k V w U G U 0 M W F V W i t K Z W U v U 1 M x U 0 d o V V F s U 2 t U T W l J W j N n c m h l Q k d C Y S 9 2 Y 3 Y 1 M D R Z W F p k Y W V h N 0 1 5 a F d m b E t Q d l V U Q k V v M m R J e X B m U H N h a 2 9 H W U U 4 K 2 N 0 N j J a M 3 h o d V J F N 3 Z w b F l r Q W R j R G E z Y W Q 2 d m h W S W 9 L Y U E 0 V 2 R P d 1 V D e E d v V j R U e D F l U l J X b z Z G U n d y b l l U M H p P R 0 1 Q U l p x T H d K T 3 A x M k 1 4 d z Z W S 1 N R U E J F R l V I T k J a N j l O d G d h Z n d S e G N w Z l Q 0 c 1 V w N V h K c z h B b U U x M E 9 Q M k Z o V U U z Z z V T V E R n d 2 9 z b 1 V M Z m J M a l Z 3 a z k 5 Z l l r e m p x K y 8 y Z W V x O G F a T 2 R Q Y T U 1 N 2 R t R G R P e W 5 s e n R X Q m d K U z J D K y t Z V j J J N C t s T W J 2 R m 5 v Y U J l K z M 1 S G R V N X Z D a E o v a j g v W T R S V 0 R Y a E x J a 1 A r d m E 0 b 3 l S R 3 h y Z U h t T S 9 F Z G 9 s S H Z I T z B 1 R z J k N U p C Q k t H Z F U 3 Y T M 4 d H R w a D B L V 1 A 1 Q j Q 3 K 2 N s R U h a R U 9 y W E R q T C 8 4 N 1 R w N G k 0 S 1 N k b V R F Z z Q 0 M j d L W l Z K Q y s v W T l p R T V t a G N N Z y t W O T F X U U 1 H R 2 p J a 2 N z b U x 1 V W 1 u b V N l a 0 J H O X Q x c F J u V X p q a 3 V 4 U 2 R K Y 2 5 I U G 1 N c U R G V z F C N X p p S 3 Z u a m l M c n p t Z k 4 1 d 0 p T Q U l U b k x q Z W Z j b 0 V R c V d k N l N X W l F Q Q T h p V k V J U 3 p 6 S z F h b D Z 2 Z 3 p 3 Q m Q 3 S 1 k v O G Q 2 K 1 p v W n F a Z l V r T W d h N F N q a m d a Q n I 5 M j h Y R V p k W T J Q M E 5 G Q z l 5 N k N V Y V F X Z E R R Z 2 Z B O F p 2 U F o 0 T X M 1 S W Q w b 2 0 w T X Z Y Q 1 d U R n d L M 1 R i S D k 1 a k 5 K M G 1 G Z z l 2 U 2 Z 1 W E V S c n h N U D d L N 1 B j O V J J a n d 3 Y z h 4 R U R O N 0 1 V a z Z S M G 9 j R n l P N i 9 u R j h F M z c 2 O W x C Z m 1 L T U Y y c W 1 Y Z W 1 X U U x k d U F 4 V m o 0 e U N r R 0 N q d X F s b X Q 1 N l M 2 N H B s V T F n N G N X e n R l d m l W S 1 F F e D Y 2 T T F N R E t K d j M z Z X N U d z d 1 W k x q e V p M R 3 B x U 2 t j S E E 0 Q k x s Z V R T M W U w T l o w K 2 l L V m V h b 0 5 4 a 2 9 L Q 1 N q S G 4 r d n R R Q X p s S z N W c l J B W l B O a 1 h S e j B q O H V 0 R F V s S 0 M 3 T U R I O U R k R D F K Z U E 4 T X h J d i 9 r Z G Q w W W N n O X J H Z 2 F U N 2 R n S m Z j R U t j K y 9 l d k 4 0 V k c 2 W l g 0 K 0 I y b D d X M z N j S E V p O C 9 a Y X R l e H A x R X R 5 R z B 2 c 3 J t Q 3 h Y M k N j Z G 1 3 R z J x O W N l T n N 4 N k R 4 U V p y Z k h G R X h H b V h K d X l k T 0 t o U 1 J T Q z B Y c V R C Z U 1 4 c D B C Z j V U O X l M Y T R r U 2 g 4 N X Z H R i 8 v a n Z C N U J h U j N 3 L 0 g 0 Q j Z a Z E 8 0 M z J M V 0 p M W D c z S 0 d p N 2 h U R V B w R m V H V S t 1 N G g x O F V H L z h h d z V M T m t z Q 3 l O a k x 6 S D R q N j V Z c T J F e E N v V E N u M W 5 r W W 5 t Q X F q c y 9 L O F R q d X l o U E F J W G d M U 2 5 u S l l P a D F V Q 2 V q T m Q 2 d 1 l F S U d I Q j d x Q y 8 z e G Z 5 O T V s T U d Z a V d N b i 9 5 d V J L a F N j T 3 k z e X l 6 L y 9 3 U z R T S W 8 5 T U 9 E a k x 2 a 0 N L b n R n e k 5 Q Y y t q c U t R R E l r e E R 3 W E t v c V I 3 c G Z M O V h k U H F 0 a H h M N D F V S D U v T 3 g 1 V z V L c 2 J O a W h q M z A z c 3 N x S W l N V 2 9 1 M T k 4 R z B v d U V B b l p w d X A 0 d 2 Z 5 M 2 9 F b k x x U 0 5 o c l M w T 1 d w K 1 U z M C t x V X Z V Z 2 M 4 d D l 1 M G Y 5 d D B n N 1 l C S D N I R W x H a G x C Y m l P Z F F h O W V k W W g x Y 0 x F Z m x i T T V H Z m o 2 V l A v Z z B E S j d V b 1 h h R X N 1 S G 8 w M V Y x d k x j e m 1 L Z X V R W k R H a 1 B X M 2 R j Q W s 2 Z n d V T W d t V 0 p K M 1 J E e n R E Z H Q r U k J V M G t 2 Y k R B c W F h d T d R N 3 V J N k h M U G s 3 U m h X R U Y 5 R E d u V U d R S l p t Q 0 0 2 b D N u e m 8 1 V 0 F 5 T V c 2 Z U Z t M l B V e E F X a H l s Q W N N a i t X N 3 B p M F R D Y W J u d n k r N G 1 X N l N W M E 5 1 L 0 x l U G p I d k 4 x N k x 6 b 2 t q d 2 Z k T k h z c D F I W S 8 z a 1 M w e D Z F Y 3 Q 0 K 1 R C W n F I N 3 J m b D F v Q 1 A 2 T 0 N i T l R J T E h s M U V x c U F D Z 3 l k d X d W W E R V U l Z j T E 5 V a j g 5 V 0 1 x N U d 5 e X Y r R T h G N W F Z b z c 3 M k N V T G N k d k s z R 3 Y z c H R C b T c 2 R X p k c n Y v N W o 1 d D V X M T N Y a G Z H R F B H M H p X c W x W S l Y 0 U k J o S T Z I O T N 6 T m J h c n B B U G p t M V Z 4 U G M 2 K 1 g 1 Y 0 Z o b 0 N r V j B m Y j d M O D A 5 M G 1 R V H U v M j Z N S T B 1 c T V K U n A 2 Q 2 1 q b 2 R K N G M 1 Z n l l Y z V P T n d w T l Z w a m t N T 2 N 1 S V l L c 2 V v e j Z p N z h B V V h S T E 1 D Y W F G M G R W R m Z 4 W X E r R k k v T H V t N i t C S U J j Q k h y S G 5 p a k N w M F V X b W h U U V V p K 0 Y 1 Z j V M c k 5 S V 2 g 1 R 0 o 2 a k x F V 2 N h N E x F L 2 U 5 S 3 p 3 U X U 0 M j J X Z V p Q M 0 1 q S n V 0 W U V o O E l p S m p Y S l h l W j B w Y n F G M U 9 O a U 5 S R 2 0 1 S E V y d D Z k d V N v Q X V w R V l w W X R M Q 0 x h W k 5 R R U p 0 U k d H Y l l H b 2 t p Z 3 R I W F h N N 2 l C c n Z V M 3 Q v a W 1 r R i t C Z U h Y L y t t b 2 l V U T N Y Z T R u T 3 g 0 S 0 h S R G x v T j h p Q n V X e T A 3 b m w z Y 0 s y e T B X d E F k T E J o Y z R h S 3 F E N 1 d S e l N z T W Z S M 3 F R e k 9 t a 2 R O V V F X Q k d i M 2 V Y M 2 h C a X d 1 b k l F a n V X d X N v N E 1 X U 2 5 L W k N l c H p V e k p a e S 9 P Y j Y 1 N j N a Z m o r Z m t 2 Z T V m U G p L W n Z M d k h p S 0 8 1 M y t N Y 0 N n R T Y z Z F F v L z d m d G Z u M n E w a E x u U D l W R G J 2 e G p K Q S s 4 e G 0 0 V m x V V l Z J a 1 I y Y 3 A 3 U 0 x t T l h O M z Z h N m Z j c 0 V U b j l q R 3 l t U H J Q d U d 0 V m N k Q S 9 C W W c v Y l p Z M E Z N d 0 U y U 0 Q r N G J s Z m V Q V z R w Q U 9 y S n J u M l l H e U U 2 V 1 h o a U N 4 T G t l W n N R U l N X d 3 Y z N 0 h r b 2 h Z N T h w Y 0 c 3 a E t a T m R 2 M z h R S D l j S 0 o r M 1 Z Y M z F v R F Z u M 2 F v W k h u Y j d a d k g r S 2 V S R U k 2 d V F D M j d F M l d j a 2 E r M H R D N E 9 q e T h D U 2 V h S G 5 o S T Q r T k 5 0 L z F N b k F B V 0 J I W T Z v c T M 2 N n R r c T F h W G d t Y j J J T X F Q a U 5 C b 1 B v Z k d U Q W V 3 S 1 Z P d j V I d 0 o y U X o 2 T U d B Q X F I Z k g 1 L 0 V q V 3 V n N 1 F u S E l y Z 3 F q b G F 4 b D l L U F p o Y k p q N W F i Z U x L d 0 p y T U 5 Q d z M r Z X R 1 S F k 3 T n J r c j k r M U d m c T g 5 M X Z V V n d W R j J 1 N D V K M 0 Z y M 0 t i Y y s z b D V x W l d U c 2 5 N Y l E 4 e D B U Y 0 9 K R 0 l s U E E z c m x S O V B W N l l v b 2 t B b 0 M 5 Q j c y a W h a S k x 6 c m U 1 M X p 6 d 0 F M a n F p U U 5 y R 2 J r b T Z V S l p J Z 2 l l M F Z x M n R N L 0 t h c k I v S 0 R l Z G 5 T c l B s M D F k Z 0 p Q d z h j T G d N R T R U d X F 2 U D d t N 3 V q K 2 l M U U 9 4 M H F y V k s 2 Q 3 V T R 0 h 6 S V V V M V d H R G Z i N 0 R t Z m M 3 R W x M d k g v e X Z L Z 2 Z l d z d S U X R 3 V 2 1 T W F Z B N n R M N U l F V F p t U k Z J e U 0 w S z g r b D l G R G 0 z W U l q Y m s x b z l a b 3 F j M T h 3 R E l S W l h 5 N y t i M j Z z V 0 N J U U p h d m x 6 b U Q 5 L 3 R i S G Q v R T R W S 0 l U e j B X S 0 R S U D Z 6 a H o 1 d l V v U X V T e V B X S D B E S 2 V q e U V 5 d X d w Z k N v Y j l Q a T d y V l V Y e V V R b z J a U k F B T T V I T H J O d 0 E 0 N C t C b W d U V k I v a 1 R l Q T V G R V V B Z F N N c 2 h M b E p x L 1 h K R l l S T H N s O F R U e k g v R W l K e m N 4 b m N D L z d P b n F 1 O G R m T 1 J T V W Z i S F J a b i t C K 0 d i d V F 2 d 0 h u Y l h M Y 0 h j Q 0 h 0 V W R s W k 1 q Y 2 l P U D N G c k R w Q z d P c j h N Z F E r V z A y c z B R Y 3 V x a z d u d C t T N m t E W j M v N W Y 2 b 3 d 6 c U h k K 3 B 4 T G 1 R Q V J L e D A 5 e C 9 F W X p x b 2 g 5 R H c z K 2 l Z M U p V Q 1 d 1 U D E 5 R V Z i d H l P W H F v d j d L c 2 V u L 2 w v K 3 Y v M y 8 v b X Y 3 M j c 2 L 0 p W Z W N T Z X F k V n Z 5 c k V s Q z Y 5 M T Z D b U I 2 N 0 c w K 2 9 R b G p v T W 9 Z a U 1 I V D R 2 d n l S V 2 V l a W l P U W R Q V H R O b n p L W T l o b 1 R q d j Z i O S 9 Y b k F l c i 9 X c 0 h F Y 0 l H T C t k c 3 V z V G 9 S c 1 F h a l p h e W J 3 a V o z d l Q v Y 2 R F U U Q 3 c V J 4 b l h v K 1 F I N G t I T k 9 w b H o 4 O T E 2 R n p R b m R 5 b V F H Q n Q r M j I 4 W X Z K b l B L c 1 N k c E R T d T U 5 S 0 V o Z D F W S X F V U X R R K 1 B E W k V B V k l q a F V J O H d V d 2 J 1 e T F K K 2 R O V F d T T T R y R z J p d G 1 T S n l O Q T J y d D R Y Z 2 p 6 V k R X U H h u e E l t c 2 R Y d k p J K 1 J V e F F J S U h H T D g 4 L z U w N H d a T m Z 0 Z 0 h w M H Z z V G J D M T N h S m V j V D d z e m Z a e X F y S U 5 D K 2 t x Y z E z V G t k W D B N M X B R M U 5 p R k t k U m l 1 b T R o M 1 d C R G 9 6 U H J K K y 9 a W k U x R H R o T n d M R G N R Q 2 J 5 U 3 E r S 2 t Y R k 8 3 T V N v T l l S Y z I 0 Z D l L a G h y b U x V b 3 M 2 U F N J S D R H S 0 h O b j g 5 U 3 g r R l l p N V F B R i t B S l B t Z l F t Y 1 Y y N E 0 1 e D Q r a F p 2 V T J m M 1 Z S M W N 4 V C t 3 M E 1 H e G d B T k 4 4 Y 0 M w U m d E S l J 3 S m 9 L d X Q 5 N y t W Z U Z W M 0 8 r R k M v b V h K Z m x v c j M v T V V K W X V X c G d 2 c U p t R T l q O T d z M E 1 a d k 1 p W G p L e W N t b k l P N 3 V B N l g 1 c m Y 1 U T N E R m t y V z V Y M 2 p D c y t h T m V U R W d G R l J T Q n V K d W g z b H d Z Q y t E M 1 p 6 T D Z 6 L z l a T m h D a V U w b i 9 5 U 2 k z V E k z Y 1 B P M 2 Y v W j k 4 T E J z Q 0 d x Q 0 k x b X l 1 T V p n M T l l K z l T e U Z U b U F C c F c 2 U j h l O X l N d E d x S W N C R 2 d a S 2 c 0 e U d k Y V Z t S 2 Z m S V h U c 2 d i V j E 2 M 2 R W V 0 R x d 0 5 K c H l r Y T Z x c D J x Q l V s N l p N Q X B W L 0 U z U 2 x l U k N P S l d o a U Z R R V F o R H N 6 Q l p y Z V F p Q W p B V U F Q M k l r b E h D U j N v d i t q O V F T d 0 1 F R k F B Q U F B Z 0 F q W F l Q V 1 Z s d m I 3 Q n p B d 0 F B N E F Z Q U F B O E F B Q U J 0 Y l h C a F o y V X Z j R 0 Z u W l M 1 a W F X N k 5 s T X R Q R T F F V X h z O F p w c l Z v V X p V M H h n Y 2 l S c U x S N k l L R W x T R S t X d 1 V s V X R I N G l N Y l F o S m F I M U V D c E l p K 3 R J S D B v T U l v V X N G Q X R p S U J S Y X c y b 2 h C W n g 1 W X I 0 R j d n d 3 B u Z U d y a l J 4 W j F 4 N F o 2 Y U V G c 2 V r W F V 5 Y W Z N b j M r O D d q S G 9 4 O W R u S E l i T k N y R D h a S D N z V U R v L 3 Z 5 N G R B d H E 5 V j Y 1 Q j Z V N X g v M U F o Z 0 1 I d m k w W V B U U W Y w V 0 Z 4 W V V u O E t U c G x M c l V a R E t k T n B V W k s r e m 1 S a m l M N S 9 B Q 1 h z U k x M b 0 N 4 e T I 2 Q T N k Y z J Z a V d U e D J i M E l H Z 3 N X c 3 h T R 2 J 3 S D d x M D J l d n p G V 3 N C c U p X W G h U d z d n V l N X b F l N Y 0 Z R S n V v Y 0 Z T c G 9 j b 2 F n N 2 Z v Y 0 t m U l l 6 M T J F Y k J l U 1 l G d j V Z Q U 5 T b 3 E v c V F y d 3 V w S l N r R l V I M k t p a 0 x M e H F C R 3 h T V G 5 B Y n N F V X B O W V R 6 Q W R 1 V U Z P d j d G a 0 F M c z R Y R j l j e E R 6 T 2 h E V U R H c i t s S G p 3 O H h l Q k R W a V B 6 S U R 5 Q 0 x q U S 9 h N D R Y Q k p t Y m 5 C W W J H W F d j d 1 Z 3 d H V J R U J v U k h y a E l i e G Q 1 U F V q Y U o v b G d K e C t N Q X Y x c D E r a F U x c X J t b X R Z c 2 x W N j l Q U z g 3 T D N 0 N W J J Q l d K c H R s S G 1 P R 1 g 0 S U Z V R E 9 N b V V N U 0 x J R E 1 F e E U y a k d 4 c 2 J s N 2 9 t e F N S a T I 4 a W h P d V h 6 W G x m b U 8 4 T 2 l R a U 5 K Y k 5 T c k o z N j U r c H l k U V p 2 Y z E r S j B X M 2 Q r U U t 3 S 2 g z L 3 h Y Q U g 3 N X U y U y t V V W w 1 S 3 d p N T h h N V V Q d l p G a H N a d l p J c 1 l u e V N K U V R h L 0 9 F W X p O T 0 l U S k 4 4 V U x r Y m d K Z m 5 Z T F h o e X h H Z D h H d l g 0 Q T E 2 Z U J G W U Z K R n N X a V F R d V R t R 3 N 3 T 0 0 y M n U z T k 1 F N j Z v V 2 R l c m F P c n Z q e H M w a 1 p 1 a j R l W E h x d F l D M X p G Y U o r W F N K R 1 Z 6 S k R D S X J B d 1 g v W F J L Y S t 4 S H R p c j h j b E 5 4 c k 1 t M W F s Z V N x W T N X c 3 d m d D k 4 d 0 R k c 3 B K R G d I V n B 1 V X A 5 b z J V a 3 p P c F R 6 S X F 3 b D A 3 Z F d R c G 9 U O G V N Z E h D a 3 M 0 T 0 1 U W k F 3 b C 9 C c l N Q R n J u b j V F S D h m V U Z V Q k g r a V h 6 e m 9 q Y z V y a H Z u c 3 l P S j R 5 d n B 4 a n J 2 d 3 p T W H Z J M n d C d k p 4 d m h 6 Y m N K N z V K K 3 N 3 M k Z 4 K z d s Q n Z u d V V j T z N M S F d q O H Q 1 M y t U V z J B T j F P T l M v O W 5 u T H h y Z E E z b F J S R H V o S m V q T j Y w Z 0 J N U 0 J k U U U y c D d O N k t W d k c 5 e n d u M 0 1 C L 2 4 x a E x 5 b z U v L z M y V 0 R y T j h H M k J y T 3 F B R 1 I 4 W C s v V F p 6 W G V I c E 1 3 N T c 5 Y l h L d m J u T D Z E M E g 0 a z c v N H J 5 Y k R I M G t i O X Z K Z y s 3 W T N E Q j l k Y 2 t S N k t M e V F m Z m l H M W N p U z l 1 S z U x N V B p N j Z k Q X J 6 R j V M Q 0 l 6 R F B N R 0 p j Y X U w N 0 1 N N 0 Y w d n d M U y 9 X S 1 l D Y k d 2 R V d I e V B w b m x Z a k 9 2 N W Z P e W x K Q y t C d H F M V 0 R R c V B C M k 5 1 N m 5 1 N U l N Z j V P K 0 t t S E l p K 2 Z B Q k t G N U Y 2 U U N L V V Z j b G 9 u N T l 2 O T d v Y m p Y d U F 2 Z 0 x V R X N E Q k J R Q U F B Q U l B S T E y R D F u T 0 J 6 R U Q 2 U X N B Q U 8 x M U F B Q U 5 B Q U F B Y 0 d G b l p T O X d Z V 2 R s T G 5 o d G J P M W Q 3 V y 9 i e G g z K 3 Z y O U N V S U Y r R 0 d h Y W Q w Z m V r W T J k S X B M a j F r R F N 1 Y k d i S n Z 2 R z J y U X R S Q k l G U 1 U 2 V G Z j c n l P b U R K M 0 E z T E Z x U W R s Z 1 o 3 Q 1 R B M G N i Q V d D M k t u K 1 d j c 0 t m N 1 V m N k g z S W 9 s d l I 0 c X l L T m 1 K R 2 N N S m V l V D k 3 d m k 3 Z T U 3 b j d u Z E h a d W J E S z V W e T d y S m R i N V N j N m 1 3 Z U t H b y t a M W R Y b k 5 W U 2 R Y M D I v O W 5 5 L 0 p T U i 8 v R G t 6 S 0 s x Y n V j V z V t Y n p T R 1 Y v Z 0 V w d l c 3 N W F z M m Z 6 N 0 V v K z k 0 b F Z v Y 2 Y 3 M y 8 2 d y 8 v Z k h V e U N m K z Q z a l Z H Y n p x a 0 x 5 d V U 4 M 1 N 5 d V h 6 b H F O U y 9 R O E x 5 d 3 Q x c D F h N C t U T T U 2 W F Y 1 a 2 J 1 L 0 d 3 Z W F o c k t U N S t j K 2 R n d X J X O D B X U X F B S m 1 Z c H h R d n N 6 S V J B M G Z P N U F r M 1 A 1 e G F a S F h i c E l y d U V O W U 5 m Z 0 8 2 R n B a V z Z V e T d 6 a k t x a U V S M n B 3 R T I r M k U w M k R B d 0 1 s a n p 0 c W R B W j Y 2 c X o y Y V Q x V 0 t w W k s 5 U U I 3 R j d F Y l o 0 U H B Z a D d l U l c 0 Z F h 1 b D Z k U l B s V X Z y V l Y 1 L 2 J y c G 5 i N z V V T H M 4 N z l Z c l Z w S 2 1 M O V Z L M X V X U T N O M n U 1 K 1 Z L e j Z T e H Q y S G F U U D l u S D d 1 R j U 5 N 0 J n c l Z 4 Y X J 6 d W I x V l Y r e X A x R 2 5 4 Z l F G a E Q r b 2 l j b T l m T m 4 x U k k 5 c k Z U e X V U U D J X d k 9 z V l Y 4 d n N R W m x E Z V h V d k t m b l d D W n Z R c 0 d o M W F o N F V t Z 3 R s e m Z z a W 1 o e G p X V 3 h T d F V 2 b k M r W m c z T 2 4 x O W J v c y 9 K R D B l c W 5 W K 3 Z X b C 9 s d W x x S l R k d X J j U z M w c k l n T k w w M X p U e S 9 h V l l O T F N o b F d 6 M 2 J S c G 5 r Z z l 5 N U 5 a V F l D S 2 V y M 3 U 3 T m 1 p V T Y x e W 4 3 T 1 M 2 M W E x c 1 V Z Z D d P b F R x c j l E c V c 1 d k F p c k d D c 0 R 5 L 3 F R a n J P a E V E L 2 F w Y V U 4 U n Z F S 2 l P W U 9 k M j l m U V o w c l Y 3 b T N p K 1 B O K 1 p i a H Z 6 c k V t N 1 h X c G Z Q Z i t v b F Z q N S 9 4 Y U w 0 M F o 3 V D c y a 2 x N d X J k S n l o S m R k a C 9 P N k x 0 T i t 4 W G 9 q T S 9 E Z T J w c W 1 z e C 9 h Z H Z Z Y V B h Z W d G V j J 5 Y T d C M z J L M 2 Z 0 T 2 V o Y U t u M l p i c z h a e l V 0 K 3 J D Y k 5 i c 3 V 2 T m J 0 M C s 2 M W o y e W 5 Z a m Z y S m J 2 U l A 3 N m F L N W F k a H I w c T N I S F d 1 V 3 d 2 T 3 l k b n V O d W 5 r S 0 h v Q m p T R G Z 1 Z H V K N m F p d 2 J E W G V 3 Y U t t M 1 d Q S m F C c E N n N j F I N 2 N 6 Q l F D U V d U c k Z M M U l h M F F C Q 3 d a d 0 Y z d W t V R E x C Q m d o b U w v Q n B S c 0 l G Z 0 1 O O W N Y S W 5 U L 1 R w U D k z e m p I b k t Y Y 1 p j d k 5 h K 1 c 3 V D V q R k d 3 S 3 d j V m 0 3 a 0 t m O H k 0 S 2 l x U F h U b G R Y e F J W Q X N h O F l r R i t q Q l N 0 Q V o 1 Y z l p T W p O b C s w c k R y Z E 1 P e l R 0 R 0 J 1 M G s x Y n R S c U 5 Y T l Y 2 e U g x b j Y r S k Z G a 0 d K b X l C b 0 h z c U N x c U J B U U t T S T B T S y t s Z 1 N 5 a X l R e W R F b n B L Q 0 l M R W t B S n J p a W p R Q k p v V V d C Z 2 9 X R F Z E Z 0 p 5 T E t Y Q k N 1 R E p O e F V 3 R F Y y V H N 1 T U t H b 2 N B T V Y y U E F G Y 1 F L d 1 d H M 0 N 6 a k l u V D Q w c k R S V l p v Z W p T a k 1 V V X d W e X R R S T Z I Z G t T V X d v c W s v W m l C S U F V V l B M a U p v T X B B d W t B S U E x T W 1 h b G d T d G N K N V p j S V R G R W Y 2 b U 9 H R k h n c k l Z V k h s U 3 J L K 0 Z J Z 2 9 O Q T h y Z z h t V m t m W E F 1 M V F p U z M w Y 3 Z y a E d G b U h x Y k F K a m t S Z H d T V F V V d 2 9 S T 1 l x U k 9 l W W l j b 3 d L U D Z B a l N n Z E J r T G t Z M U l t a F l I R V o 2 M 0 F B Q m h s e E p B Q W h T R 2 N x R m d k Q 2 9 1 c k t 1 S F h 0 Z U l J d 0 V r S V F L d E V 3 V E F v a W 1 a R k J N S k x s R 1 F R a 2 F X V W 5 D Q 1 V E R G h n a U p v V l N P b k 9 2 V 0 N q U k d Z S 1 p R V 2 1 T V U N M Z D l G R 1 F K T E V 4 Q 0 V p U 0 x J T n d K S 3 Z w N U d C R U F G S l F L a k J L W j Z v V k N 5 T 0 V X Y l F s Z z l I a 1 l D V H R u V V B p Y U h n W U R Z K 2 l R d 2 F S a H R o U U t R V V F q W D l 1 U l h U Q U F K K 0 J h S U l n U 2 1 O Y 2 Q 0 Q m g z U U Z H Z F l j O H F D T k V H e E J Q V H d n a 0 N N W V B K S X l 6 S U 1 X R W d S U V R w V W d J b z Z G R E R F T k h H Q T Q x d 0 d D b 1 d q b 0 J C a m o r d F Y 0 T X F C S m x r Z k 1 4 U k 0 3 c E 9 K b k t 2 R H p n V F h 0 S 0 d z d F J 0 Q W l K S V l F b F E 0 R X F D a T A w a X d r U 3 d J c X F 5 V W Q z S m x Z U U 5 F S 3 J X S E 1 4 N V U w b W N x N V R W W W 9 m M 2 l X T G 5 N U H h y L 0 l T W G I 2 U 2 4 y R n F y U H N u c H R M Y V F I S G c v U k 5 U Q j k x Q W N h a j d K d 3 h D R D l O W W s z S 0 h l M W F w d X J C c V d 4 R 3 c w b l N v W U 0 y U E x Y R i t r S z F 1 Q 1 d B R m l B O V h V a U N J R H E r c V J G M F J a d D M 3 Q j h J d 0 1 j S k F E M W p p V D N J M H N h M W l F Y z V V Y W V 2 N W Z V a z d X Z C t Y R U d J K 0 x K R T V F O U Z P R j h 0 U 3 J O U k M y V m 0 1 b E d O S G 9 p N H V V U 1 Y 2 d k 9 L R 1 Z i Z F d t a F Q v Q 3 h k W X R 0 e T h W U 2 1 W c j g 3 b V d 6 O C t m Z l B x M m Y 3 W H Q v W j M v c F R Q T F p W K 3 k 0 W k Z 0 S E Y 3 S T Z S O H J t d j B Q Z G Z Z S X J X M V h y Z H F H e j F q Z k s 4 a D l R S E 5 W b V B P W T c y U V A 0 W H d W N j J X V 3 h R M 0 Z p K 0 l P a m R y d m N P U D V r N m R P V 2 M x Y U 0 z T z J k W n E 1 L 2 x P N S t t M 2 5 h O X V 0 L z U 4 d C 9 Y Z G c 5 Y j F K K z F I d D l x U G R t Z W 1 t e l h x a 3 h y N 1 M 5 a W M 3 a n V s b i t T a n V p L z R t V 0 E 3 Z U F L b z J n a 0 E y Y i t Z L 3 F z T n h Y N G d O S 0 l R N 2 F p T H h s T D B Q b U d w e V p Z T k 5 h Z 3 k z T E Y 3 Y 1 F J Y j h v W E R M b m p k R G d Y Y 1 l U M z A y a E M y e F N v K 3 B X M E U v Q 1 Z E a U F U c E Z L U 2 x G N l B M R W 9 5 c D B Y R k s 5 N W 9 l T k 9 u e V p x R H V j U T d B M 3 U w N X d L M j d 0 Q T V p d T V 4 S j V 4 O U l h Q W d K M X F F N D h N S G 4 1 S 1 c 2 b G Z j M V h t V G p T e X p J V z A 2 V n o 4 V 2 l H a T N X d 3 d W N X l V V n B P W E 1 E b l J Y V l l N b D c v Q 2 x w e V l X Q k Q x S W N l T W V j S E I z R F N q U D N U M j h 6 O U V L R m J i a D J H b j N S Z H R X V 0 Q 5 N 2 R l N 2 1 m d V R i e n J j a 0 4 v O F p t d z c r e F d R d H V i R 1 p p N m Q v W T N L V 2 d i a j F r S 2 c 2 O U t r N n R s M V l p W k J 6 U z Z Z V l B k e l F n b E t n N 1 J F W k l W Y 0 x q b l d K M 1 I 1 N m V 4 a X B D a k p K N 0 Z E Y V p r c 1 B n Z 0 Z v N 3 Z N R n p 0 T n h E T l R C d 2 d w c l A 2 Y 0 J V U X B N M z R Y T E t m Z k V o N T J I V n Z 2 L 0 V x U G Z F U 0 d V L 2 d T Y 2 V i Z 1 N n e V V Z Q V h i c 3 h J d 0 J 3 Z 0 J I Q T N x d l h u Y j g 4 W W V P Q U 4 4 O T J X b H Q v R l l y Z n Z y L 2 R 2 d m Q w Z U 4 z M 1 Q z R 1 d I V T h L R 2 s z M j V i e W R V U E 9 o T H d Z Q V l y T D N z a V h L e n F F Z U p U c y t D L 0 x h a j V v L 3 V 2 c E R 6 S l F T c 3 J H W H V 1 U H B H U H Z v b U F U W k d B Z l p t Q X d r W X k w c E d X d k l E R T R E Q W 5 T c 1 V U b 0 9 S M H U 3 Z E N 5 M i t t W j B Q U H p z U 3 d 1 N j N V L 0 l r T k p 1 a E 5 N e l F n N F E 4 c H Z 0 R y s z N z M 5 Z j V w R 3 p o M T Y z d D I r M y 9 Q V z Q v L 1 V H d z g 5 N k x s N F d G U l V y U X J k M H R O a 1 A 3 L 2 Z i Z W k y d W R u Z T h w W D N k M m J x Y k s x L 2 9 o O H J Y Q T h R a U 1 I V z B n N C t 6 S m N E W k 9 5 d G 1 J V W d X T 0 g w S V R w S U R J L 1 d 4 R 0 d r d W Z 4 N C t 6 b 1 d F R z N S N F l S R 0 1 Z W H J q T U 9 G d k s y W X l s U G V Q b X Z k M U h s S m x G W E k x e F o r Z j V q Z 2 l u c F V y U U h J U C t V S n R 4 Q W d C S W Z 6 W D Z p K 2 t 2 U F l m c U l m S z R 3 U F l J U E I 1 d E l P U H h 5 Z k M 0 M G V O e D J 0 U G l h T n d N M H d s U 1 R C K 2 R H S H p u Z 0 h 4 Q l E 1 W H N t a n R N R W d k S G t i T U 5 Q Z W h q U U g z c S t s a U x E S H V 3 L 1 E x S G 5 y R F Z j Z E 8 w N E 9 q T 3 c 1 d X R w N j k r M n I y N y 8 5 O E h J e E F 5 R G h H e U 9 T V F Q 1 a j V 4 d W c r U U t 1 b H l K S T d B d V p I N U 9 h Q k h v T X h S O H l l a V h N b n l P Z l V 6 Q T E x a V A w d n J P W n l y W X g 4 M W 1 V Q j R 3 d C 9 w Q 1 F U e D Z R T U 0 2 Q U 1 K e W d N Y 0 p B O E F K c F F I M 1 F o R k N B T H l v Q n J S T D J F U 2 t J b k R 3 Q 0 J N S 0 F i a k Z 3 Z G 9 L b G 9 t R G p I a X d N T X N k Q U N m c G l h Q V l h U G V Z O U l F R H I 4 U k 5 D R X l m N l l K N m J q c V h k S U V M Y U V t R U t n R W w v R U N t Z 0 E w d m o x T E d 2 a F J n U k w 2 b E V p b U N o T G R E Z m p Z c n d v S V J 3 W G 1 N M V h n a 1 o w Y l c 2 M W J O M X I v L 0 U 5 c m V 5 d F Z Z U m c y d k Q 0 b V l l Q V l I R U V Z S X Z O b n d w Q 0 9 x O T R s W W N B S m h Z R U 9 t e F F Z c n d 4 S V Y y Q 1 V N a U F n Z V h N c 1 U 0 W n d 3 Q z d n W T c 4 e T Z E Z 3 E v S j h w Z 3 h 0 T W F s L 2 J F V E g v L 2 Z 1 d l d 5 L y 9 u Y X B F a 0 t N a E V R S 0 5 J M m h F d E l G T U p G T H k x Y n V r R W h O W m N T Q V l L a k F U a W F P N D R n Q l Z C Q V B P Z E J u O G l J b E E 2 N X R 0 O X J y R T F v U D J 2 Y 2 V 0 c m V 0 c F I 0 K 3 l G W V h q e H Y v S G Z r V U J x a 2 t u Q 2 V 4 V n d u a i s x M k U w L z V z d 1 c z R W V 6 U D h B b 1 h n Q k l D a D l B U U F x a E 5 y Y m 9 n R G U v W m V G a F V X e H o 2 Z n p 1 K z J V S n d O d 3 V I Z U d 4 e m N a M E 1 o b 1 d o Q n R J Q k 9 E b E h 6 M U x x b E I 0 d m V 3 a 0 l x R D h Z e m d O b E p N b l J Z a E I 5 M 3 Z L a H d s U F h o T H R w R V N F Q X J W K 2 J l U j Z p a H E z V G 5 i U m h y U U V 0 K 0 8 w Z l l m L z l Y Y S t 0 d D R Y O H F D a C 9 s U 2 x r R H N L S n R E S X c x a 2 0 w T W 5 z a m t V S m 4 0 e F N 4 Y 2 Y 5 d l I 4 N l F J c m 5 2 L 1 d p U X F k R W Z t V 2 J Q Z k x I Q m s z R D c z M k s 4 e D R C T k g w T 2 g x a U V q V j J S M 0 N B R 2 g 0 M 1 p t N D B W e i 8 0 b 0 d M V j N p O D N U M 3 k 2 U k R G Y l h m O V Z 6 c V h y W D c 2 L z N q e X h m K z N o b T l k M 1 d s L y 8 y S H A r d m Z Y V n Z i M V g z K 3 k 5 Z U 9 s b D d z N 0 R t K z F I Z D k 0 O H U 1 M H F o U i 9 t Z T F v N j B r Y 2 g 4 S 2 p z R 1 B 2 b T V r U F Q 3 N m o 1 a n d 0 O T k 5 Z G o 1 O H V P M W F S O U 9 p b D d H O F F i Q X d D c V N Z Z D h V Z T h L b W J v Q 0 Q 3 U i 9 F d 3 l t Y n l u R m d C N 0 Z B S l A 5 Q k V s M U l n e l A 0 Z z d u d T k 5 U 3 N 0 W j B i U 3 g w V G 5 W U l M w V G 5 H a H J 3 b V l t W V d B d 2 V 5 e m V P V 0 p U d k l O O D R D b k 8 z d j F n d z J x Z V Z r b 1 I 3 Z G p w U C 9 0 Q j Z 1 Y l g z N G p 2 e D Z Z U 2 V O U H k w Z T V l T z J 2 Z D J k e n Y v Z U x 4 L 2 g x N i 8 x b j c w Z i 9 G M 1 F C b U V D S W d 2 T F F r c D Z O b 0 h r Z z h 5 R G F j V j A r O E M v W E 4 y R 1 l H K 1 I 4 M S 9 t U F J Q e G t 6 L y 9 E O D V Q Z m 1 M b n d G U V N 3 T U V G Q U F B Q U F n Q W p Y W V B X W H R r K 3 h Z T E F n Q U E x U W N B Q U J V Q U F B Q n l a V 3 h 6 T D N C a F o y V m Z a b T l 5 Y l d G M G N 5 N T R i V 3 l s b G M x d T F E Q V F 4 K z l J d k l Q b G 5 t b W N 4 S E c y a 2 t N R m l 5 S l Z R Z 0 o x R i t n M T J u c D N y V H J K Y W h z U X k 1 M E g 0 T X c 3 b E F k Q T h E Y V Y y c m R n d l B t M H R h N V N H b C 9 p a 1 g 5 L 2 o y Z k d Z M z c 2 T l Z m b 2 k 5 a G V 5 N 0 p J c 0 g 5 T U 1 C T E Z v c n l V e F N y Q k g r Y n B p d 2 s r Z m Z u O E d V L 0 x i W j V W O E l m Z z Q 5 T l N s Z H Z y W n R a Y j B O a 0 Z h R k N L M G N j R U h 5 M l h o T V J r U W J E b l d N a j h k b U Z J O U h B d W p J S j J Z Z j A 1 R j F L R z B Y d 3 R j c k c z Z 1 d F a 3 h 3 S 1 Q w M U 5 a V k F N Q i 8 w U V B q T T d G R X V h R V B P Q n M 1 T k F L c m R P T z B L T E V v Y 1 Z h T F J y c E 1 V Y U x V U 3 M y c E U 5 V H R v e G 9 C M 0 x Q U 0 M 5 U H B W S n B Y a G 5 w M X J i R 1 J R a l J m T G N S Q 1 o 2 V l N s N W l 0 S W Z Q M 3 R U Z W V 3 N G 9 j a 1 B V Q 2 N W d W l M b W d L S F J D V U Z V T 2 l M a 2 g 1 b 2 J j W j J M R D R G c m g 1 R z l s S W V 6 d 2 F s d m p Q O V R j S n l G W D Y 3 b 1 l O V n l m M k R m O U d C Q z B K N k J l e n N 2 U F J Y M m I 2 U 2 l j c 1 J F N G 5 O V 0 I w M G 1 Q a D h N T l l 5 Y 1 J H a W Z z T n d T N 1 h q W E 5 O Z 2 5 l V z B m N V R 3 U E R n V W Z M Y 2 M 5 S 0 N K K 3 V z N j J k S U c x c n d n M E h u c 2 x 2 a 0 h i S V Z K c m x V d T B T Z l B 2 M z V 1 N 1 B y L 3 V m M y s 5 L y 8 3 Q X V a Q W N 5 M G 9 M N k p o N G t V W E 5 W a n c 3 M n g 5 N E Z 2 M U 1 L a m l k U j d E L 0 9 r W W g x T 0 9 S N F Z 1 M l V x R 3 Z 0 Q 1 M 3 U m s w N X p N b D d 6 W U p m d U F 4 Y T N t Z 0 g 1 Y j A x b 2 J t W T Y r V 3 R W T H E 3 c y 9 P N k 5 U W G o w d G h 0 Z E Z E c F R z U E 1 y S l Z m N n J U V D l I Q k x r T U R I c 0 F 2 Y X U v S D I y R X U 4 M k Z U e k R R M V Z 0 U m J w R V E 2 S S 9 m O U R m d V d j Z z B G a m F K L 2 9 m V U V z R E J C U U F B Q U F J Q U k x M k Q x a 2 s 4 T n Y 0 T 2 d B Q U F E b 0 F B Q U F T Q U F B Q W N t V n N j e T l 3 W V d k b F g z S m x i S E 1 1 Z U c x c 3 M 3 R 3 Z 5 T T F S S 0 V z d E t z N 0 1 6 N 0 5 W T X R R e l V G S k l 6 V X Z P V D h u T V M 3 Z F Z L a T F K M D d W U X N y Z m o 1 Y k l K U 3 M x S k x B R 3 F L Y z d J T E N q V 0 I 0 b 0 F B R k J M Q X d R V U F B Q U F D Q U N O Z G c 5 W k Q 4 c G F y Q z R F Q U F E W U 9 3 Q U F D U U F B Q U h S b 1 p X M W x M b m h 0 Y k 8 x Y l M y K 2 J R Q k M r V i t w L 1 F Q V F N I b E x B N E p l R U d 5 V n B M R V Z L c W p T T z J 2 T U N p N z B L W m k z Q V R k S j d m M E R Q d l Z i c X J m M E J W Z n R 2 S W p Y L 2 9 y c 0 x H R D l Z U W g 1 M m l M M C t t Z G w 1 N 0 1 4 O E 8 3 U E x 3 O X k r R 0 h y U 0 p 4 a U V D U H N k V 1 h 1 d H l o T D B i Z X d n d j k r U n g 1 R z c x W k s z M 3 p 4 L 1 p w N E 8 0 Q k N H N U o 5 R W Z 2 R 1 Z 0 T y s 2 M E k 0 N k 1 w R j V C N G F 3 S S s 4 N 0 F U a V h w W U 8 z S G R r Z 3 h C T 0 F m Q X V m V T R a R U 1 C U G V 3 e D R P R X J F Z H Z 3 K z l X R X l m N W 1 U Y 2 p M R m 5 N N E 0 3 d G c z O X F O b V J Y e G d X Y 0 J 4 a U l x W V l o Q U x k U n F P d X A 1 U U d v Y m d 0 Q U R X U V V q U k N x Y 0 9 X N G J v c H B V W X B k d H Z K S 0 M x Q 1 V W W G c x b z J V b 2 h P S 2 J U Z W h O Y k h W c H B y M V Z y M D l v V 2 d x b l p C a k 5 5 M D d K Z F V K c F d F M U R h c 3 B L O U 9 1 S z V u d k N 4 R 0 p v N W t i e W Z t W U h J R l J 6 R D A z d 0 F a N 0 F 6 Q 0 N Y U n d N U V N T O U h 5 U D c 3 Q W l F W n g x N V M 1 d F h N N U h v S X M 5 T E J F N H Z S O F I 2 R D N 2 S T R i R m 5 X W k V 5 Y n d o M F N E d y s w T m d r d n h u S F o y U 1 Z 6 Q j Z Q N V J E N X N K Q m p 3 d l V S b 3 Y 0 Z 2 9 w W j F y c 1 Z N S l R G Y z F z W D d 1 a G 0 3 b W x y b H h x T F F V M U 9 a U 3 V Z a j U v c F J j M X N y R H Z N S k h 2 d T B Z b E Z X W T N r d 1 F E N H B k Z z F T M T Z B N 0 N Z W T h n N D Z h Q U 1 m c X d h R 0 p q Q 2 Z q S X V P W l N w S H h k V z c y M V d n S V l s O H d G N F J x b z B L a 2 1 r b U l W S m Y z Y 2 1 O V H p m c G d T M D B i b 1 d w c G h p U G 5 4 a 2 J Y W W R P d H d Y Y l Z J R E R k Q T F v M 2 8 r V V l S Q k V N Z k h i a 3 J v b X o 1 T z N R e F U y O V d O c k o 4 R k 1 K Z m d u a z c 0 R V I 1 V 1 R y c S 9 3 U 1 h P S 1 M y c U E 5 K z R Q b X V z U X h T d V J h N U h x U l c r U z Y w c m t 1 M F V D W G x 1 d n B i U l I v U z h q W T k z M W 5 K d 2 p 3 d W R S R G 5 5 R T l w e k 9 o K 2 1 a M W Y x U G h Q Y 3 d 4 O T F C Z 2 U 3 R G N n N T R E Z n d B R E Z Q S F c r U 0 9 m R W 1 H O W 1 x Z k V W V D Q z c U d r Y l V j a W U 4 Q z B G Y 1 Z j N U h S Y 0 E 0 S 3 B j Z X d D W V N r S G Z N W G Z I b H J V Z V B X a 2 Q 3 M X c r S F p T e D h R M E Z n Q 2 d 6 N m J n Q U F G Z m w y Z 1 B B V k F w N m l k a 2 p O Q n l J b D l 4 V z k 1 S W J I e k Z r d V p C d 0 8 w U m Z z M U V S O E x E e E R h M G V s V G p U Q 3 J R V U J L Z E t h R m x l c n h F U U t B a U 9 n R U R s S U V E R y t K c 0 s 4 e F J l U k d 6 d V l a N 2 F 5 U 2 h 2 V 2 5 m T H V x a 1 V L U z V 0 b F c z N j l Q d H U r c 1 J r b G p 5 W l J 3 R k h i R V p s d n h V N T k r V H l 5 e l R 1 Q X Z 1 c z V L d k 4 v T W x Q a m N 6 W E V X Y W d I O U R k b V h T R W F X V W t a N G 5 k c z M 0 W F J l b G x 6 c W R D Q z h V c S 9 s Y U l X a 2 0 r R k x y N i s v U G Z u M S 9 Y M z c 1 Y y 8 v N H F 2 Y n o 2 L 3 V N V j k 3 T 2 h M d m F q K 0 V 1 c X d 6 Q z N l b V l N R X Z 2 T G 5 z d H B M W m x k T F p v a m R B L z B 1 Z m Y z O H J V W k Q 2 c E 5 2 V W t i Q i 9 T c j B G Y m J H R S 9 2 b 0 k x c 2 R q a G 9 U S k J Q S W I 2 Q W U 5 Y m R T M z B p d D R m O V Z I M m V I M 1 N Z N 1 F a S X N T Q W J R U i t H S V Z 1 U X Z l a l N n N 3 l I M E R k S m F a e U U z b D d N V l B q e m o 3 Z X h m T m R P O F F q W l V o Z U Z B e G 9 Z Y m R v T U t a a k R n b m 5 H a 2 l u N 2 h M c 0 V N e W R l W l h o T 2 9 B Y 2 l o U D F 3 Z 0 V Z V D I z V G F 4 e U F h V U J C d 3 N i a E x h e W t J T G x P c G 1 z c D c w R E F l R H F m N T Z n M U 9 u b 0 R u N F h H V T h 1 b H E v b X V q W n R m R F p N c m t p S j B U N U p 0 a W 5 N e G x O d F I 1 Q U 1 q U G N y S T Q y R 0 J D V G t q a 0 t 2 b E h P O D k v V U V z R E J C U U F B Q U F J Q U k x M k Q x b E d p Z y 9 E b W p F Q U F D M H l B Q U F O Q U F B Q W R H a D F i V 0 p 1 W V d s c 0 x u Q n V a M z E 2 Q l Z E Z F V O Z H R j Q 2 h h M 0 s y N H U 3 V l l j Z G V M R l h k M z l 3 T E Z u V 0 x G b 2 R q R j N k M k t G e T l X b 0 1 X Z E l z V j U 2 Z m Z O d k R m e l p 2 N C 9 N e m Z K N U 9 h Y z d P e X o 5 M T V y N V p 3 b 1 Z X V V o 5 R m Z F c n d B Q V F K Z V R s V l F I Q U J n T T h M d 0 N H U m J j R T N y c 2 t J Q U h G R 2 R a W F R j Q X d I Y i 8 5 N F A 1 Y V V u a E R R Q 1 V n S n l r d U t a M z l r b V h u N m F t O X B l W H A 0 V k d R a 1 l P R 0 F T c U w 1 b z V P Y 2 Y x b l d s b V h y S 2 0 z Q 1 p R Q m J k W V p M b X N P c U x T e T Z L b 0 s z T m 5 h e n F I c F R G Z l h T Z W t S U j Z h Q n A y Y 0 l j S W d s d U h E e X V x d i 9 W Y z g 3 R G 1 O Q k k y R E t T W H F C c 0 t T Y y t a N m p M Q T Y 5 U 2 t H S H J Q U i t w c W E r Y W 9 j O T g 4 d T B U R 1 J y N z R w Q 2 V j M W 1 V S 2 5 s d E 5 M b F J j R 3 V 0 O U 5 O K 1 F S T F Z V Y m h F W k h q N T F r Q 0 M 3 Q W x w V 3 R r W l Z C Q 3 d 1 N X F E V W h h b X B F c j Z I U X N y S l l a Q W h F V T F O N n N L W G s 2 O U t 2 Z 1 o 2 W G d Z c z M 2 V m I 2 T 2 N r L 0 l i a n Z x e W U 5 S F V l L 1 R Q Q 3 l L e l Z S Z W l G c E Z E R l J V S W c r K 2 l n Z m Z I Y X Y 0 c 2 9 n Y 3 B w U 2 h W a U V L V T d D V j F x R j I w N W s 0 d X V I Q z l V b T R I c F U v Z X U v e E J L V 2 o y V T R t d 2 1 W U y t O U 0 9 K a V R k a V N a R m 5 0 S 2 t B b 2 V T U D k z Z 2 F Q a 0 t 5 R V F z S W l S N U 1 U d U N 2 e X M 1 M H B R c n l Q T X Z M a k w 3 V T V U b D R k Z X h S Z E t C M m p o c D B h V H h 2 M 2 s w b 0 h X e X d i S j l D M k c w e F o v b F R U e W 5 1 c 3 d v L 3 A z c 3 A r U G p 5 d U V 6 Y 3 F n e U h y N T l i T W 1 M Z G Z V S n N O M F J I S E 5 X e k 5 s Q 0 d k M E 5 I R 3 F Q T m l w a E J 3 R V h 3 Q U p 3 Q W 9 w d k o y d j M v c k N 2 L 3 V a S n I w M G p W N W J s N W h i T j Y z N G d t N U k 4 e l R E a G h O S z Z D W V B o V U t q V z V L Y V Z x T X J v R k I 1 M T A w S G V H O D F x a m V K M G R F M D V D e H A y Y W x s R W V T e m J G R U g x N z R B S T Y y U 0 V n U X l 0 S X E 4 c k t V U F d a a l h U S V l G R 0 t N a 2 J h O T h 1 e m J G a X B h T 0 V B Q l p x V X d w L 1 R 0 d E 5 l S 2 l H V 3 Z O R l N W R 0 5 T W W 0 3 W H Z O T V d U Q 0 I w T X h 4 b F V q c z N 5 M j J L V 3 V q b y t m a z F u c V B U O E 1 4 V G Z a Z V d r Z T Y z V H d q U 2 V I Z k p h a 0 Z n U W 8 2 d 1 J r T U h t W V Z n e F p Y T X Z W O G x K V H l 5 a l d V N W g v T m 5 0 K 2 N J b V N H b H d o d z F z V n c 5 Y V E x a k N 3 d 0 Z X T V V S d E t 5 U 1 B P Q z F y Z k 5 K N k F v Z k t G U z Z I W n Z 6 Y X V k T W 5 u d 0 p O e V Z s N 0 V i a G Z l Z 0 9 s b T V 1 N S s x d 1 l G L 2 J v e k N z R U h o c k 1 y b X h J e m l u V 2 1 n W D N X b 2 F o N G I 2 V E l E T 3 Z Y S 0 9 L R l V q U 0 p p Z X F 6 b n o r Z F N H R j R q N z J U R m 9 h W m N W c F J 1 M j d 3 U 1 l h S F J R U 0 d T Y 2 V a a 3 d U c 1 Z G a F Y y T m h L a 3 N N Y z h I N D B v Y T V H T D E 5 b X h p S E N Y V V h o N F k r O E t m K 1 o v Z X N W a z B P R X p z Z E N t Z k F I d j F Q V 3 p 3 S 1 N 5 b U s 5 Z l Z T Q 3 Z t N z F p K z l k Q V F h V k 9 C b m x W Q 2 5 H S l F h N X V M a D d T V T Z k U 1 d P Z X c 0 Z H d Y Q 0 J i d 2 d r K 0 1 k b E 0 3 b X V v b m x W O E Y z Y k V O e k t N T k 5 s b U d I M V g 3 M V J P S D l t N i 9 z Z D Z G M U t H T T V X U 1 Q 5 R G V E Q T N U Q X N x d 1 h 2 W D N m Y T g w U 0 E 3 M E V w d D B m K 1 J H R F p v Z W Z t U E J 4 S 2 N 4 c F V h b U N n T k l v d 1 F U Z 3 U y W n E 3 R l J x Q m p B M 2 R Z c U R J O H J X M k h T a F d R U 1 Z p U m x n Q n N o T E t 6 W V h V d W x z N 2 F w a T F a Y W R 4 a 2 F 1 Y 2 9 i c E J Q O U c 1 c X Z F N C 8 r Y 0 h q W H d P Y W 9 5 b E 0 1 d F I 1 W D Y 1 c 2 V m Z l p v Q n Z Z S U J s a E V N Q V o z b m 5 w K 3 k 4 c 0 V a a E x v c G 0 y S l p 2 U l J Z e n V U e i t O U z A w M 2 R Z M G J G Q U p F N i t y Q W 9 4 b j B K a X o r U U E 2 a X A 0 R F V U a H F W N z V 5 S 2 J x R D F k c U 4 v L 0 1 p Y 2 h M U W M 2 N H p C N E 1 C e D d 2 S F R 4 d H p x L 0 h W M k h 4 R V J W M X E 0 Z E V W V m 5 h Q y t r d k x Y e U x Y c z F o b 3 B x S W t z S E g 5 L 3 Z 5 Z z d B V l d 3 N 0 Q 2 Y S 9 v Y z B F Z k 9 F N n l Y d k Z x Q 3 h L Z H Y x a U J T R n B 3 N H B w R 2 Z y U G N q N i 8 2 W E 8 1 N E N Q Z W Z D V 0 U 4 U j R q Z m F k d z V p Q z V 5 T m Z 2 S l p 5 b m U z c E I 2 R m J Q M U R K U 1 d 2 a F Y z b 2 h 3 d z d w O E Z 1 d 2 x C T z R w e U h l c G 0 r Y 0 0 4 M W J j Q l F Y a E l 6 d 1 l 2 W k F Q Q l B r N 1 h i Z j l K S i t L Q W J G N 0 9 s d W F p c S t 2 d 2 d o M j R B Q j F W L 2 1 y S F R n N 0 1 o V m R r N U t s U l A x c 0 t R R X F o c k d K S z k 5 M z R Z T j V C O W V i N n E r T G R L b U 4 1 V V p W V 0 M 4 L y s 2 R F Q 2 a 3 F 1 U E w r c m o 4 Y T V q d n R r d 1 Z F c n I 4 d 0 l J O W J I c k Z 2 Y l J v S 0 l k T W I x S m R Z O D V o U D I r O G d o V 0 p t Q 1 V 2 c 0 1 V e W F 2 Q 1 h k V l B E U D V l a T Z U V G R J b 2 Z B W H F q S 0 x h Y k J k V T l X U W N I T W E 5 L 0 t o U n h K b 1 J P T H B V O E V W c G g 2 a l R 4 N F R I U H Z m R D l S S m 1 R N z B S Q X l u b m s 1 R n R I b T Z r d T R i V U o w Z 3 p F M G t O Q W N W W i t u U n p j Y V k v b j F Q U n Y 3 Q 2 1 G b 3 V v S X d L a V p E U W F 1 c m I r U m g 5 d k 5 Z S E l C S W 9 y c H l D R E 4 3 M H g 2 a 2 d y W E l l T X p C U 1 A z T H g w Q k F S e m h S T z M v c G l 4 a k x S R C t B R 1 d 0 b T h F e G k 0 M T B B V n A 0 e k l 2 T E 1 K e D N 3 Q m 0 4 Y l F 6 U 1 V S R 3 V 6 Q m p Y Q n J 5 T E t O W k F N Z H d M O E N C S 0 p a b k 9 q a U o y N X V W c D J j N X d W a k h V d 0 s x d T Q 4 e U c v N D h X U E h 1 N W V m M E 8 2 Z k h v S l N O c z F z e l J j N 0 N D Y m V s W j N U K z d q d E 1 2 Q T h 2 W n R E a T F y Y 1 p H R V Z q N j d F e U 9 Z Z H I 3 S W 9 4 a z Z a N H F R Z l R W N F F R e D l v a X Z N T U t s a m l w Y j Y r S U 1 l N T Z Y U T A 1 N n h D T U N z M X J i V j V 2 U 2 w y V V c 4 a T J Q V E 9 4 U j Z 1 d 2 N 1 O X F R a U p u Y n d x b E F V T 2 5 U Q 1 J C M n R H Z F Q 3 V T Z u M U 9 G b V J V b i 9 4 S 0 M 5 a k c 0 N z R l K 3 J a c F F 5 O E J V M E 1 B d j M 4 W U 9 i W T A 3 b H g 5 V n l 6 a m o z Z G J C W m 9 R Y j N C d 3 p 0 R E Z h e n J l S U I v T m 5 N N W Z O T F A 1 U H Q 3 Q 2 V t Y k t j Y T V F c k 0 5 S E 9 u V V h 1 e H o 4 N 1 J W a z l j W T J t M z l O c 1 c v c 0 F v Z W h 1 V F V S d U 1 1 b F V r M l B y M 0 1 l S j l 6 V k x m Z U x J V k p 2 e H J w a U F p a z h K b k N C R X Z P T D N D a G 1 0 W U F L Z 2 5 2 U l Z C e D J w M l F r R z l p Z F N w Q 2 x L c V g v N l B I S 0 E 2 V 0 o 4 N W J a e E F y N k V q d 2 x X Y 1 V E T k F F e W 9 Z Z G d i W H Q 0 R k d M V U V Y R 0 Z Q R n l 6 c T Z E R H R r U H l a b z Q r b G x k a 2 Z V O T k r R H N T e T c 2 R k d q Z T k v Y i 9 H Q T R a d k V J V 0 1 p a U 0 x O E g x d U l u e F N w T 3 l v d H h z N l V O Z F B I S l Z 0 W m k 2 W W p H c G 9 n N G J O d V J Y a k M 3 V T h j K 2 1 K Z 1 Z M Z k I 0 b X V H Y X E 0 R F Z 6 Y W 1 r N G x S R k Y y c S 8 y d T F 1 c U h v R 2 5 T W H F n M E J W Y l p i Y 0 V x b H V S b m 9 z U 0 c 4 d 2 t h R F g 2 U 1 p t U X p O U E N X N 1 J a S 0 s 4 N k Z 1 O W Z q N n B w U U J X V D N a R G Q w N X h 0 M 2 p X O W Z l M 0 5 4 S j l 1 V S 8 2 d U s w S F l O R X V p Z m d p Z 2 F s e H E 3 Q T J O U l Z V Q j J s b F N r W X N h c z F 0 N m l q U m 9 I c k V Y V j Z N e G N x T j Z a Y 1 p a b 1 Z 4 a m x F a l E w c m p M U 1 h I Z X o y T H B r b G V h e l E z O G s x N m h N W G V E c 3 F Z S m h R V 3 V t Y 3 J s U E p E e H N 1 U 1 k y S E 5 3 U G F j c G V m b 0 R R b 2 l T c G J 2 T T F i O H Z W c W x X Z k d p b V F v M k t S U m x u c W 9 4 a i t l N H Q y b 0 Z 4 N W V H b V o x a G d a R U 1 Z W k c v W E h z T E N h Z T U v c U R W R V c w e m Z j M D M x Q 1 k r Y m R F R z N 2 Q 1 k 0 M k V r R 1 N w L 3 J h Q k k x W X Y 1 N m 5 p Z n R l e j A 4 Z E M r U j F 5 c E h 0 R V Z K V k F O Z H J O e V d r V 1 l u d E R z N 2 k 0 V 0 c z W D g r S G h U Z m F W T W 5 y a n V I Z 1 I 0 Z 3 Z 2 N k 9 M Q 1 F s T 1 N y Z X h R Y 3 d n U F p N Z G V I a D l t U 0 o 2 Q T F L Z V R I S 3 d l K 2 d k Y 0 0 2 W j F O T z l 0 d z B a U T F Y Q V p p e i t y c S t G d V h R T z U 5 Z S t q R k h a M k 1 L U k N N N 1 p 2 d j Z v d F Y w e D V j V k J q M 0 N o d 3 F 2 Y V R D T X Z L N l N z M F c x a F U w Y T Z 5 Y k p D N H B 5 d G d J T 2 J Q b U g y M 3 N x Q l Y z M 0 Z M d 3 p 2 O V J j T 3 M 0 S F R P N D N v K 1 p h R 0 N U W m 5 r a X B G Z n p 3 R E p u T D Z H U 0 5 Z V G R w S m M 2 Q V N o R H B 1 L 1 Z q Y 0 o 3 Q T Z G U z J C R 1 Z O M l J j T U h p b k h I V 3 d D U k 5 Y Z V V r M H d U U n J D M k d t K 1 l E U z F R W T F v e X B u U E x 5 V i 9 v d 2 R U W T h J U U d r W G h L W T N q T D Z N T 0 x Z N E o r b U J j a 0 R k d k F B R k V r T V N D N 0 R q R 2 R F b E J k S X p F a E Z y a E Z o W m 4 3 O W M 5 M m l m S l g 1 c n J w d z R 0 O V d h R U I 2 e X l T c T h V d F J C Y 1 d O b z N k c j A 3 V C t E d 2 4 x Y W o w R G x U T 3 V r Q m p E T z B B T T l 5 O E F H M H d N O U d Z b 0 x q a 3 l O K y t U d 0 F U e j h 2 b X F h Y l d p N m 9 J S X I 3 d D Z m N U w 4 S H p K U V h 5 d m N O S k d S S X V V c C 9 D T H I v M 2 p a Y 2 J 2 U 0 U v Q y t E Z k p I b m d a d 0 N p e V J y S m Z Y d 3 F 5 M 0 1 i U W l N W G l Z N 2 F 3 U l F B Y m 8 4 a 2 d l Q n o 5 S H B 5 a 3 p l c m Y 0 R 0 F h a D V y c W l y R V l y e U 5 j a m 4 w T j B U U 3 h M U W w 4 S D Q 4 R E t X R m 9 X d E d z U 3 Z a M G J x Q z V r T 2 J v V W Z 2 S n M v U H d a b C 8 w S 0 x s Z H h J d W 1 M a 2 V k d k t h V E p N V 0 x u M U Z m M 0 c 4 U W E 2 c z R H Z G Y z e m o r S 0 8 3 V 0 Z p W T R x c 0 t o a U 9 O T G d 4 c z h F Y T l U U F d p c 3 J L Y k 5 Q V G Z 3 R k d R V U V H O X F V U D B U W W J y Z E t i a 1 N x c 2 9 a e E R 5 R F Z V Z C 9 j W U p Y c 3 F x c G t G R m l W c G p J a m Z K Z m 5 t a S 9 X Y U t t S 3 p E d 3 F Z b U R U Q 2 9 F e H Z y R 3 p w a k J 0 S 2 h 3 W l Z F S 2 l X T E J X Y m t M M 1 F O U n J n b X F m T 0 o 1 b 2 U 3 V 3 g v b k 0 5 e m t Y Q X Z F Z V Z t M m p L Z U V v T m N y c V R R Z G F s Q U 9 R e m t p V 0 J i S n F Z M z d 5 R j R l S 2 1 2 Q z Z B Z 3 N Z e F V o V W h K V 1 V q K 0 Q 3 V H l m N y s 5 W k N D S 2 x R b k 8 v L 2 x 1 a j E 0 b D k v a j B O T m R X W E h w c 0 9 J N W t i e X J u N 1 l L N k l p S V V x c 2 l 1 b l B 2 d T d 1 a 3 N L Q W h h V E l q d 2 N I U G l 0 L 1 d K b 0 V R d m V s U X N K M W l K L 2 J U d 1 F y S 2 d v c 0 l P S 3 B W Q j g 5 O U h I O E x i K y 8 2 Z V d 2 O U Z R M D B U T m R Q c U k 2 T X d G V D V 3 e E V 1 N F d Y e E d P a D R x d k 1 U R U 9 h a W 1 O M G t v e H Y z c U Q z Y W p m R n l J K 3 c v N z k 0 Y U d z R 3 M z K 2 5 s a U 5 C W G J V a X J 6 e S t P W H U 1 K 1 F Q c F N Z Z m l S a W 8 w a i 9 Y U F R T U D d D U H V V R z V h S y 9 N S 0 5 0 T 3 h N Z H N w U 2 x I a E U 4 e D A v M n V j S D F N d k 0 r W W J W S W h v M y t Q O D F N W m x N d k M z Z E 5 6 c k o 1 b C 9 F K 2 I y e D Z i W W V l U G h Z V 0 Y 5 W F Z o c z J F U G 1 i T F d I R V d h U k J y d l B 0 K 3 B m a k h H V H V B V G p Q T 2 V Y c E t o M 3 F 1 N 1 d 1 Y U 9 k Z j B 2 c F E x T 2 R X M D R m e m J o R W J 4 e X F N Z D B z K 2 9 U Y 0 p 4 U j h 1 V n d a Y k p 1 d k l B S 0 c r d 0 p T N E V 0 T H o x Q m h 1 T F B N R n Z I R E c 3 d H l N V 3 h u S n d H R l c 0 d 0 R 4 O X B v c U p N U z Y 5 c 0 1 1 a n d B Y l B Z N k F P T m k 3 S V N C T k J y Z l B V c 1 F S Z E R C T m Z Y M T E x Z F h Y c F Z X a F V M N n Z K V z A 3 b G t 4 T V R R R 2 V 1 Y j Q y W H V W d n N n R E J H N D c 2 R T Y 4 c 2 h v c 1 J s U 2 8 4 d U h a c H J m e D I 1 W W x 4 L z J y b G x 3 N 3 B s K 1 Z L R l J X O H p t d l F G Z 2 d o Y 2 x X M U d w Y V l H U m h P N j Q 5 V k t Z Q m l M U n B s O D V z S G w 0 K 2 N h e E 1 N T F B K U m 9 P a V F C V H R H W j l R Q m 1 W V 0 x J M U g 5 e l U w e k V M c F F j a T d S W W J r Y z J L W E l E e E h B S U V R a G M x T l R W M W V I a l k 4 N 2 p E Y m 1 K a T R 1 T G l Z c m R Z R 1 J V Y j I y b E E 2 e E N T Z V F 1 O F F x e W p K T 0 5 M c H d R M H Y z K 2 t G b U t G K z l E O E k w U 1 F 2 Y k x 0 Q T F E W H V 6 M E d E c 1 h v O X A 3 b 1 E 2 M 0 l W e U g r c G Z S Y 0 R E b 1 h p M W N F Z n R X a G x O b m N l U 3 J s c V d s V U t 3 R k E 3 L 2 M y Z j B Q e k g 3 d n B X M W V a a X N D d l g 3 V i s v R 2 J L Y m p B b W J 5 L 2 V N K 2 1 0 R U p t W m h q T U l m b n J R V U 1 r b m Q r U k I 4 Y i t j N U k v Q U l M c y 9 y S 2 h K W T l H d D k 3 M C s 5 T G 5 j W F M 4 O G R 3 c D Z X Q T E 2 S E F r a T l X Y n Z P R 0 d q Z 0 U 5 Q n F j N V J u c l R 6 Y 1 F u c 0 d F Z k N v R 0 o z Q 0 Z O Q V h E N j V l Z k R u S 0 Q 3 W X Z I b k F j U m Z w V U 1 C U 0 Z M c E 5 5 c j l j T l J B Q m d M M H Z 5 T m d 0 S 0 d 6 c G x M M U l L V U N Q Y 2 1 u b 3 h z N 3 N R W W Q 5 a 0 t I a l Q v a T h j W H B B U k d Q b E 9 u U k 0 5 Z U 9 a Z 1 N Z a 1 U 0 Z U p t Z G 1 B Y m V u K y t 1 a m x 4 d W 5 G a z J i b j c v R n k w U X F r a E I 0 Y 1 B s e H d y S j Q y U X p H M U t u W H F I T m Z i a z V i V X E 2 N 2 4 4 R U Z I a G g w Z T J y Y X N Q a z I v U E U 3 L 0 h a M 2 V E e F N E c E Y 2 V U 5 q Y T Z n M E 9 h e G V m d 3 h W W m N j e G p I Q T h u K 2 5 Z M k R R O E R m Z G E r V T V H U k V X a 3 Z O T m h s V m 1 W U 1 g z O S t T M 3 N q R W s v c G N M M m d Q O V B l W D Z P R 2 5 Y c 2 l B e l F 0 S 1 N r b 0 t D c l p F b H Z t N l J O V W d G c V E v Z W 9 K N n B J d n V m d j d 0 O W 5 v b 1 p Q S m l o V U x Y R 0 l O d U J 5 Z 3 N w N 0 p 0 K 0 x K S z l i Q l N v N l F N R m p k Z U I 5 M 1 A 1 Z m 4 2 K 2 Z I Y i 8 r Q X d S R G Z z O U o 3 W m N W M F h G Y W Y 4 S F M 5 Z G x F b V p V Z 1 p s T W l 0 d G I 3 K 2 Z 5 T 1 Q r M 2 N I b 3 Y 5 a 0 w 0 O U h u R n F H W U N Q Z V J l S V Z Y K 2 g z N X R M W l J R R E d 4 U 2 d r V k R n O W R C W l F M W H p s Y n d P W D R S e D N y a D J i R k p r b 3 p t Z T Z h Z G p M T W V a U W Z a W U l C O T F l b G V Z S H R I a 2 V M Y 3 Z 2 a k R 0 T W V y a H p C a G M 4 T U 1 X Z 3 k 5 S G l N S 1 l S b E 9 v b G V F b X V S e D J s S i t W M 1 B V U H R w a j h 3 L 3 M 1 d F R r O D F j Z z h N V 1 Z m Y W k 4 T n c w e k h C b E d W T G V i N U Q z c 0 0 x N F N H V U c 5 Z z l U a m J I a E p o b D R I e H h m a T R 3 N m l I Q T R n a G 1 j Z U 5 L M k R G N z h S a j B s c l p F N 2 l 1 Z i 9 3 Z G h 6 S m Z F b m h W Y W 1 W U W h h c j B V R F Z h R X U 5 U E R j b F J B T k V P T j M 2 R D l k U j h 2 W H B B b H p v M 0 p T L 1 Z 6 O D c 0 b X p K Z z B 1 S V F n b l p i W m 5 x Q k 1 U c 3 Z 4 O W x x R 1 p P b F h a S V Z S b T J L Y m N F Q W d S N z F u U H k 3 T k s 0 S j h V d V l P e G s 4 O W l r d T k 3 Q l k w U V N S S D Z N K 0 Z m O V d i d l R x K 2 J o c m I y V C 9 U V T F r Z D Y 2 e G t z e V B u c F A w Z 1 k r d E h E S 1 Z k S W N z a 2 o 3 T 0 h U R C t M Q k E y d D h 6 S X d N a z N Q d F J r c m V S N W R o U V R 3 N H J 4 Q n Q r Y T Z G c U R K Z 3 h P R m h 2 a G F o M G F E U k Z J a z V y N G k 4 Z T R Y T j Z Y O X J Y c k d C N U l 3 W X Z x W n Z K M 3 l r a z N Z a F Z I Z X Y v R n J L V X B w Y m Z u S 0 t 0 V G 5 B M k 9 U S k p O V z V R M T h F e U 9 Z M E 5 4 O T h X W k J Q a 1 l R T m R t T 0 o z Z T F U R 1 J l V U t a V k 9 R N U l t S j d C S y 9 u e F M v T X N 1 d T B Y R y 9 R Y k p z b D h Y b l l P U G N V T m N G Q X F O a m Q 5 N G V m N T d 0 R m p W N F V i L 1 R Z e H k 4 L 0 x 1 W D Z t Y m l m a H p m N 2 h R R V N w U G 0 x R S t o K 1 R N R W E 1 R G 1 S Y T l R W n Z 0 U m 8 y Z F J 3 T E l x Y 1 J j c n Z i a 1 Z 4 N T Z C e U F y N m F r b 1 M z R G N W U z V q b F c r N 1 d 6 R W c 2 T G V 4 Z m V 2 d X p v U G 9 0 T 1 p 5 b k 1 L L 2 x t S V R m R G 8 0 b 0 9 z W n A 1 U E x w N D c z e k g 1 b F J V b j l 0 M D B n d E M x W X d B b G J S U G R M W X E x Z 1 g w N 0 h K e G p K K 2 Z x R U R N e G c z Q m 5 s T n d B d z h R V 1 Z N M F k y O C t G a m Q 2 M T h F S D d T M T V 6 O E d y V m 9 Y W k Z S c V N F Q y t M N j l S c T d J W F Y z T H B C Q W M 3 c T J w b G Q w N W l s V j d J M 2 d M M m w w O E F J O V J J S G p L O H d y S l V w N F N n Z T Q 0 e l p n T 2 1 B Z 1 R Q R H R m S l F U e E t 6 Y W t 2 Y j M 5 O V B T V V B z L 2 Z k W U t W a D V m W H A 4 d X d a c 2 t Q V E R P T D h U V G g 4 M T Y 0 c m E y d E J P R 2 J I M n R 0 Y m d N R E F 5 Q m N m V E E w R E F 4 Q U I 2 M 0 d 4 U z N W W l V H Q T U w Q U J K b X c y d G N R O E J X b U J 5 R m d D S 2 w 1 U E 5 V d V B x b n h q M G t M Z G l J O F V p W H l z b 1 k 2 a l V 6 d G x a L z Z C e S 9 Y N H B v Z 1 J V Y X I 3 b S 9 X Q 2 d w S 3 Y z M 2 9 0 Q n F W d n N n Z 0 U 1 N 3 h k d H Z P N z N L e i 9 T Z U 9 2 S G 4 0 O D N a U W N B b 3 V 6 d V h M W D A w Q W x T T F J m Z 3 N 4 U V l m T W x L V D J k Y 2 x 6 M l Y w Z 2 J l N l h y N G 5 0 e G V C c G d N d z Z a M y 8 y V l V B N U d Q d E V C b m N X d l F R V G s 5 M E x a e l g w N E h N c 0 9 C Q 2 d D Y 0 1 H M X l Q T 2 h P V n F 3 M 0 c x R V l 1 S E l G S H N j U i 9 j a F V I c k N C W G h C Z F R D V k w v L z g r W E 4 1 T 2 F M N m R 6 Q U t C M F N P a 1 F R S 1 R F e E 1 v M 3 J 6 c U Q 1 a j c 2 c 1 p t U W h X S H d u V m d t U F B C e H h z Y l B P S D Z a K y 9 J c 1 h 6 d k l n N F M w d H B Z e G s 5 d F p 0 W G s 5 S V E v Y X F W W k t k R H h 6 R m d S U E t N d V V 4 Y V R 2 W k x P c F V D T z R 5 c 1 p 1 K 2 V u d U h K S F B G R n l p L 2 J I b T F z a E Z y V 2 R 3 Z V Z k a E p Q U E R Q d U I 1 a V V B U G Z 2 d G s z M W I 1 Y 1 d p Y 1 Y v O G F H d 1 p X b k l U a X N F S D k 4 O H B E S 0 p s S U x u S l B Q W k x P U G Y 3 d z A 4 O H l p U l B U e X F T U G l I K z g 1 Y 0 R 4 U k R L S V J 1 Q y t i d V F p R W U 3 Z U o y a l N p d k p q U W h G b D h m R D d W N 2 Z F L 2 I 5 d U R G V 3 d O b X h P Y 1 h G a U J h V 3 J a T k s 1 O V F D Z G g w N j J u Z X Z Y d G M z R G 5 M d T E y T k 1 n d k p M U k N D S V h r Z D l Q a W J v a 2 5 2 c E 9 6 c W E w b k o 4 S U g 3 O E 9 E Z z Q 0 R G 9 v N F N p N H N U Z 2 F B a 1 h m S n c w O S t 0 S m F O S F l 5 Y j h 5 V k N B U l l l a X p r L 2 8 2 V G R U e i t N Y 0 l S V k R s Z 3 U y a 3 B a d W 0 1 b n p a d l R y W m g 5 U E V L R G Q 3 T m N q T 3 p m R k t r O T F B T 0 x y Z X l V a z Z v b m F O W W R Q c U N T Y 2 5 w N H J v M H h Y e U Z K d D Z X N V l x d l h G T F F Y V T F H d 3 V M U F k y d n V y Y T J 0 c D d l Z l J I R m s y e k 5 r a 3 F J T V Z O S 0 x K U 3 B w V y 9 M d V J Q R X B o Y l d t N D Z O c C t y U z B y M n F s c D l m N E p N M F M r Q W h F T W V o c l l H S W R C W m Q 3 T m V 2 W F d L N H F x c X F Y d T d 5 W G p L e n N 6 d E J F S l B E V W J U N E E 1 c W d K V U F h Y i 9 U N G k 2 Q 0 Z v V m R R M U g x Z j F k U H p K a F J U U k 1 C R 3 Z W d 1 I 1 Y k Q r d V V R M k d S Y 2 I y N V F y M D F F c n Y 3 b j V w b U Z h a E d U M F N u R 0 h Y T X l q b n l J W G p Q b H B r W W R q Z k Y v W D I v T 3 Q 5 b l l o a U 1 v c H h i e W F o V G N w e G t p a F Z J e W p a L 1 l T b U J L e k N 3 d X B u e i 9 6 b k Q 3 O T l F Q 3 F p N D h X Z E 5 0 b D B X d m N W O D d l T D h I e X F P S k N F e F l X R G 5 x K 3 p N U E J 3 W W 5 v T 3 J y d 2 5 z b 1 d 2 Q X l s Z U R T b W J 1 O C t t a T J K V H h Q M n V 5 b U R 1 c D Q 1 Y j M 5 T D R y V m J S U E 9 y Q U d G a W V 6 U U Y 1 e X Q 5 S y t v Y y t I L 0 h Y e m d v b E F z d E F w U G l P V D N v T H A y a 3 h t M U t t S H h h O U d s T 1 Z P a 0 x 6 U k 5 u T 0 l M U D B z U F p U N n h 6 U W h i Q j F 2 M U V M a k J 3 Z H V B a U 1 w M 3 p F R H R q e E 9 U Z z V M a j V Y a D g 1 U n F t L 0 F p Y j M 5 Y z B N R 1 h W c D J Z M n g r S 0 5 t S G N 0 N 0 V z N T l Y T 3 l v S z F M W G t u a U s 1 b z h u V G 1 M Y z d F V 1 d s b C 8 3 K 0 t w R 0 Z v N G p u U H N 4 Q j N 5 R k 1 r b l l X R n Z y d E R w d l N X Q U s 4 M n p m Z z R F V C t M Z G p 3 O E x L U 3 F W Y U l O W V N G N n V p Y X V X a 0 V h R 0 l M R W t 0 O F h U O C t V Q V p I b z c 4 T m V K Z 0 5 E T n l F V k Z m Y k t K U X c 1 e G x s Z W h T b n l o N j B N b k w 1 S 2 F S R H R F b 0 E y K 2 Z U R 3 V q V z A 4 N m J S Z C t 4 Q k 5 h T U F H S G Q x O D h F M W 5 k V T N D Z l g v T W J H N V N R d m d U R i s 4 S V k z e j R 4 a 0 9 m d D d y W n N P T z R s e V o v S 3 l t O T Z j b 1 V i W j V 2 c G s x Y X h I V 0 N x W F d V a D c v V k p u K 1 Z j S l V H a G F E c 2 d r S 0 9 n R E R 6 a W d Y U X F 5 T W V P W k x 4 T X d P T l F V M E Z C N G N P S E Q z W j J S O F V L N l d 6 N n J j N T N m M 2 J H M D l t b n Y v R G F 5 Y 3 B a V G x x Y W l z U G 9 Q O D N F Q z F W c D B S T j d H L 1 g r b m t t S W Y z N G l z W E Z o T z R q N U t B L y 9 P V W R F S n B t d m R L a n Z H Y 0 V p V 1 l V U G h z T 3 F F e k h Q M l B I b G 5 Q V T B w N F Z s Z E 5 P Q 0 p 5 c D V 3 Y V V r a 3 I y Z T F o S X c x d W t t Z m s x R C t L a W p h d n h u O V V a Y l B D c m 9 z W W N N Z G N B c 2 Z 6 c 2 V m d U J W Z j Z j a G t G O U k r S k R r N 2 5 z a k Z t b W F w c U J l N k h O V y 9 z O X c v W k Z N Y m l 1 U T J m O G R 4 R k Z C Y T N z K 0 1 u c T V I e E Y 5 d m 1 q c D l w Q k p P Q n B M W m I 3 K 3 o 0 Y U 9 q a D Z E e n h v Z E d 4 c 2 J I M i 9 Z N W V 0 a G J y N W R x Z H R n T 1 o w T H h z M X h n c 2 k 5 d F N 6 c k Z 6 V m J 6 K z R y V H d k W m N 4 M k 9 s W m t k W l F V Y 1 J G a H k 3 W k V w T F h r T T g 3 Q k d Y W m d 3 U 2 R 0 T W p 4 R k h Q V E o 3 V 2 F 6 T l J u b T A 0 S X l M R U V i W H R r d 2 R J a l B L Q X h T O X F p b k Z W Q i 9 J O E F h T 2 5 S c k h i V k w 3 b 3 k 4 S D N L Y U Z D S V V V Y 2 9 C S X Z E V T F 3 R k F V S F l V M k t O a j h j d l p z U z N m O W l Z R k 5 j U n l y T F d Y R D d P R E 5 3 d V N 2 S T V B Z U J Z R W 1 l Z l U 4 c l B j U k p K Q U t 6 c T Z z Q 0 Z r d W 5 j W V F z U F B 4 O E 1 3 d k x U M D h Q Z j h i Z 0 E v T j l n Z X p 4 Z n h 6 N 1 Z H b 0 o 4 b n J u Z 1 N L T m l o N n k x M E R 1 M k h M c E Z 0 W E t B Z D B y W T l D S 2 R P N 0 l j d m 1 z M 2 N H Y k Z a K z Z U N U 5 s c F M z b k Z R d z l j S 0 V M e m 9 H S j Z q U 1 N N N X N Y L 2 N P O U o 5 Y z R x Z U V s T z d G S W 4 4 e D N o S l R a W V F y V W Z n U W p G U W J h Q k F O e H B P O X J k W n Y 0 N 3 F W b D V F W n l Y T H F G b X h l Z k F 4 O E N Y c G F D d X E 2 W H Z 3 Q X V z b 2 t O d T d y V 0 5 E T D M 2 Q 0 V x c H F P V C 8 r U 0 N x Y 1 d S b U N 2 b 0 t B Q T g 5 M T U 3 M l p N e j k y a 2 s y S G c z Y z R N M z h M O C 9 O W E Z D S V d Y b D F j Q 3 g v Z m l Q R E N k W T V 0 c k 9 t T C t t N G Z C U z B l O E R I d X Q x e T d i M z E 2 T F k w b G Z m M 0 N 5 c z B 1 a E 9 R Q 0 J y N U F C a E g 3 d l J p N H c 5 N j N C M G Z H c X V k a G F a R m k 4 T D A 4 e m p T M z d U e n N 5 c n V E a j F a Y W E v S H p q Y l Z a T m J l M F h r T F V t T U V T R F F V b V J o Y V l p Y 3 J k d F l E d l J 2 Y W N H b 1 p Y M T g v T n p j b k p 5 Z D N k L 1 N S M G J H M U 9 6 V U N v d k s 4 c 1 F k Q 3 N a T X M w R U R q U k x 5 Q m N h Q k w 1 R j R k Q 0 h U N l N E b k Z r b X c 3 V z d v Y 0 V O e E Z 6 d 1 Z R b 1 p s R 1 B k b V R R U 2 h L R H d G N z V k M C s 4 d U Z W O V d r e k F a U j B E b k 9 H L z J K b 0 R s L 2 N l U E h 5 Z 3 B 5 a G F I U k V r R 3 h V M E 5 l N H B X W j h Y T T J o U z V i d F B R U l Z D b k l l Y l Z j V z J m V E 8 0 Z k g 4 T m k 0 W m Z B T 0 h j L 2 p C M D d U Y 2 F p N U F t c n V F M k x G R D l r c n Z x W E J 3 a 0 g z W W t O N l A 1 T j N 6 d F N S a n J N V 2 h n b 2 R 4 d 1 l r K 0 V a b H V s L y 9 p b n d z a n h D M F I z e F V y b V d 0 M m F y Z W R H T T Z J c H h M L 3 F u V W F s R T d D L 2 l X M F A v U j Z T S 1 F u S W Y 2 e H R O M U V J d X h 6 V k 5 T R 2 Z W e C 9 T Z z M w L 2 p S b S 9 w Z F B Q O X d n T U 9 4 d m 5 a c 3 Z q Z G h q W E h D N 2 l V M F h y Z 2 J w W X U w O T B 3 N 2 l I Q 2 J U a G N J d l p Y Z V I w O E M r c G x z U 1 F E R l d N Z j d 4 c 0 9 P N D h 3 Q k F Q c X J Q Y n l s Q V B k S U 5 m U 1 h X N 2 1 5 e W V l Z j Y w d W t 5 M T B F Y z J K N U V Q W W R V M n M 0 M H p Z Z m h J T n N B a C 9 l T 3 U z W n B U V G M z S C 9 a Y U d k W C t 0 V F l k d k p a S 2 d E Y 2 p m R 2 N k V k Z 6 e W 8 4 N E M z c D V R e E p k N 1 h q W G 1 t b U 9 D R m 1 N S n J 6 Y k x Y Q j V Z c H I v S F Z Z a k d T M m p Z N G t n Z W 0 0 M E t t T G M 0 K z Q z V l h S S 0 R C L z d q Z 3 h h e m R 0 d z Z T M 3 F r e D V X R H F U Y n R k T 3 Z u O X N l e W F H Q z Z t T X F Y c H V 5 U 2 9 5 M U M 4 d n F E S k F D a D R D d n V 6 d 1 o w b W t q K 3 d I N H M z Z F R Q T 0 9 M V X B 0 c n U r V 2 h a W V h s R G 1 z a 2 h U N W R T M i 9 l Q 3 B 0 c m h P Z W l E Z H V D W k k 1 b k p q T 0 V N L 3 o y W m R G Q 2 J W Q 0 h T U 1 V j Q l h R a G M 5 Z F Z p O T J l e n V V b G s 3 O D U v b V J s Q T M y Z l Z q Z U c 5 U 3 R v Z F N 2 N X A 1 c 1 U z T W V Z V G M 2 c j U 0 Q S 9 u U m R L R j F z S l B E Y 3 l u M E w r M 0 R 3 R 2 l 1 V U w y K 1 d 6 M X p Y b l M 4 d 2 l D d z F C Z W V X U D N n S m N X e i 8 r b 0 t 1 R W 5 o U G V r T 2 V 2 R k d K Q W 9 n c D R q b z Q r a l V n c 2 5 m b k 9 q d n p B c D N 0 S X R I V j h 3 N k I 4 S k Z S S z J W Z l p W W E h L Q S 9 u c n R X Q X h Y Z U Z C N W p h b U 4 y R 1 h W Y 3 J p d 3 d B O H M 5 W l F N Z E 5 Z c W k 3 W T Z C U j d L T j J 5 K 0 g r c T V Q U 0 Y v c k R 1 N W Z M S E t P c V N O K 0 F n U G t L V H U 5 U 1 B C N G h X e k 4 z Y l F U T H Z P c X p Z M n Z I V l Z T Z 0 F N Z 0 Z E b T F Y b F B P U F R p U W N Z b 3 J n L 0 9 4 Z 2 V l a X V u T G 5 U S 2 d m Z j h q c D R U S D V z M 3 h V e j R G N n N q S D d 2 c 1 B w e m R 4 U E p K M k F o V z F 0 Y l N y a U h p Y W 1 N d n N x Z 0 4 1 d X N m R 1 Z 2 a W R X a V h H O S t i R V Q 3 d 0 5 D S T k w c n V U O E 4 2 a n Z C R z d Q M W J O Y U t R U k J N T X V p K 2 Z x V E x j U X l o d l l Y c F V P S T Q y T C 9 O Q 0 t K S H B V a H l k R V p i U D R J R G J 4 O T h D M V d q Y z B D d C 9 0 N V B 3 Q U p Q S j N k U U N Q S X F I S X k z V 2 d E Z D B 0 W D l W d G N r Q W V B e i t w c T Y 3 a U R K T V V 4 N n g v W m d a Q j Z j Z z B 2 d D d w c 2 1 J V U t o d 0 h k Y 2 h 1 a l d U N 1 E 1 d l J W R 2 F 4 T 1 d 2 b z V X d V Z a S m E z a T B Q b m s 0 R H V F R n J M R E x a a D Q r b m V 5 Y l B j R E 1 L T F M 2 Z G l 1 M C 8 3 M 1 N l b l o y S F F H Z G o v U m J G N m 5 K Z j N Y d C t z Y 0 Z z V m 0 z W k d z V T B Y Y 0 V R Q z d X Y 0 o 3 T T F p e l N k e W Q 5 L 3 o 0 d 3 h E M y t J c F J Q U 0 M 3 T 2 p I Z j l 6 Y U J o W n F N T k x q b G 5 I T H J q d 1 N B S G d W Q 0 1 o c 0 1 i Q 0 F W U 1 g w Q U E 3 c l l Q Q W x j T V h 0 d m Z w S T l h R y 9 z b 0 t k a 2 V Z b F d q R l Z X b z F J L 0 F Z a 2 h F a U 1 5 c z N 5 b T V l W k x B N j V U Q m l C R 0 d 3 Z 0 9 W a k 5 W O X d S b k 5 M b G 9 T U j B k O G N v e W I 0 b i t W R T l 6 U U J W d X d H N 2 E 0 Z S s 1 R F V t U U t s N y t L T E I r N 2 Z Z V 1 Z s V m J G O T d V Q l N t T G k x U k R z b 3 Z n a n J h U H o 5 d k d B a G N 4 Y T d z W j d G a k x S b 0 x G d 3 R O U k h K a 2 l W b V J y K 0 c x V 0 R r U X g y a G d I L 3 R p V 1 N 6 S T h x a l J 3 Q i 8 y a 2 h Z L 1 J l M n l r V 1 J I c 3 B v a 1 F o N m Z P T W 5 D a 1 J v Z 0 8 2 c X A y b X h w W X Z i M H A r T T R w b 1 I 5 e n A 4 d 1 B 0 d j R x T X A 5 U F N h V U 5 U a D l Q M E U z a H N V S 2 J 2 N V g 0 d l Z E Z D g x L 2 R k c W 5 4 Z 1 c 3 Z m R y S W l l b k V j N U 1 j M D g 5 c W 1 a R E x D L 2 x T U m t 1 b k J K U T F n b T V y Z T d 1 R 2 F M W k V O S D E r d k t Y V z V t d U J p U i s z T 3 J q M n A z Q W l o W H h J a k h w M W R X Z U R G a m F H K 0 p K d l J a U X h S R 0 w z V V V K Y z l U S F E y Q T R x b H N l T n p 1 M 2 N K L 2 Z o Z W l R V n Z t U U 8 r Q n h 2 c z V k Y V I 1 Q 0 5 y Y V l s M j d z b W l O d G Q 0 S E F G M G 9 3 a X p q M l F o a 0 E 2 N V A z b D d 5 L 3 g 3 N n p m K 2 h J R z V T c 1 k x O G h y T D B O Z D V m b z c w U 2 l l R X c 3 R k 9 L e H J U Y m 9 H Q m J z Y 2 Q y U n Q 3 T G F P M T U r b W x 0 c W I z L 0 9 N O W c 0 O G l r N 0 F n N k R m W l k y R V B N N 2 o z b 0 l 5 Y 2 l F Z i 9 R N W 9 h R V Z N V j B P V 0 x J b W 9 K T n g x W G I 2 e V F a e T h t N n R 1 T U d 3 O U w 0 R m d 1 a 1 h X U z J Z U H k 0 a S t t b z J 2 U G x 3 T 2 J W N m V x T D B o V 3 g 1 Z z V N V i t W M m R L K 0 9 I N V d z a U p D R z R W W V V W b m N Q W l Z p M G d I e F h Z W E l B V V d D T 1 l C b H N h U 3 g w L 3 J n R D R R Q l d N V W F u b F Q 3 R U l l Y W 1 U b D B Y R V d t e H J k S j V Q T n R h M W 4 2 b 3 g 3 U z V z R G 1 l S H Z 1 Y z N Q N n h M b 0 h 0 d 3 F s R z h L e l d a S W Z a Z k 9 5 L 2 F y U j c 0 Y m d 6 R E V G S 2 U x Z D B n e E J P N G 8 v N 1 l G d 1 N y W m 4 w c T l E T j J 4 O X F 2 b F B i c T F z K 0 I v V l R u W H B 3 c D E 5 c k I r N i 9 x N n R G U l I z U F B V d m l D Z 2 0 1 c z U 1 W X h n U m I 3 a 3 p q Y V B p d 2 x Z V j J n e j h P S U E 1 S V p q e l V H c F o 1 T m 0 1 O W Z W S 2 M z W k 5 N Y k R Y L 3 B t O U 9 3 d F d q c m x s e X l q M X Y v Z S 9 M V 3 J m b 3 h C N E h B e D F 1 e k J H R S t F S D F K V k l n e j N o O E 9 u W j R E d 0 9 1 N W Y y c 0 J 3 b H N x a m 9 Y V 3 J 0 Z 3 B s R j M x e m p r T E o 3 N E h Y a G 1 1 b W x n Y n J y Z G Z E Z T J H b y 9 P c U l X b E l 6 R U R Y b H N M e W 5 H N k R S R k R Y T z B X Z z B 3 U m M 1 N 3 Q r R G x r d H R n a z k 5 T 3 p M V 1 B k Y m Z i M S 9 a T T d a Q 2 p H c X o x W l V j W V p 5 N T B o d m J 5 O V B a R D R 1 S 0 d D K 0 Q y d 2 d 5 b H F 5 b T R t T j Q z U m 9 w R H M w V m d R N E M z a U l L L 0 h L a 3 Z o N V p N a j B G N X I 1 T F E 5 a U p w K z d J b j F m L 3 d r U F h Y b 0 t 1 R n V 5 S W p q e C 9 q a W g 2 Y 0 J j S k o 2 M m M z Z T V w N k t h M 1 A 3 V 3 h C d V N 0 T X F 1 Z X h O d z d U Z W R P V X F 3 b j B 2 b D Z T a T c w U E 9 N b m x t Y W 1 5 a j Z p c z J n M 2 Y z U D l p a l Z T U E E z c n Z 1 L 2 R l Y k w 2 U H R B R l g 0 O V d p e l Q 0 U 2 t H M F U 4 V k 9 a S U w 0 K 2 Z M a 0 p j M W k 0 V l h n c G F l R G 9 0 S D F C Q m h J c k t j b k J 4 K 0 d w T T B t S j Y z U z N 2 Y 1 d X Q 2 l u U S t j W G N J O T J 3 c j B i S V p s Z k d y Y 1 V p N z h n d X p Z d n E 5 Z l Q z b l Z F M m p 0 U F N v U T V M c m R P d k x q N H R k d k Z S S G l r c W x P N m Z H a E d J S 0 I v d j d x b n B M c m h 3 Q U 8 1 c l l j a T U 1 c E p C Z 1 J F e T B l c 1 F s W S 8 z Y T V s Q k 0 r N V Z 2 W G g r S l E 5 T D A x b y 9 M Y 2 9 U Z l U r N 3 F k d G 9 H Z D U 2 c m 0 r e n g 2 e V Q v e D l E c z h x d 2 9 L V E p i c k x T U 3 F t Y l c 4 V 0 l F c U x a L 1 N J V V l p M U k 5 e U 9 S L 2 p H Q X l M a T R 2 K 2 N Z T W R w O U 5 s N z F T b j d y Y V Z t W m 1 M O H d F S l R L T X V o S T l p L 0 1 I Z n Y z K z h s S m 5 5 T W t M e E 1 i Y W N X R X U 4 S T R i S U R m Z i 9 V N V g 2 c m V j L 3 p C S T g z T j B i R 3 h 1 d m J t N F F Z V C t L W n c y M W J F M j F o R H J G K 1 p v Y k p y W n N C R D Z r Y W h 0 b W l n Y m g 0 a 3 l K U G g y b 3 N M S 3 l a d k U 3 N V F x V W 5 6 S i 8 r Z k p s Z H l J V F Z O T 3 U 0 Q U h r S 1 V q a z N z Y m Z 4 R F U w W W 1 3 c F V V M D V D S l d 6 Q l R p a F R Q L 1 U y T z h F M G V m b m h 6 T 1 Z S T m 0 v S k F Z R 0 J z Q m p Z S T l X Q l R v S 1 N x Y V d M e X d F Y 3 E 4 T F N u U n R 3 V 3 B m b m t x U U w w O S s 0 W l d T a 3 N L a G 1 n M F l X c W p R Q n B r V n U y S G 4 3 W D V S Z 2 5 J V H k w Q V J W R D Z S U H R m N 1 Y w V k 5 O L 0 d B d S 9 2 R n I 2 R i 9 I M 0 9 Z b V p q b z N r T W Z J c 1 F v e j Z 1 Y 0 F v N W 1 p e F Z B Y 3 R X M X R X c 2 N k Q S t 6 Z C 8 4 Y z g v d l l J U W l I L 0 x Z b D Z L R k Z i b i s z Z W 5 P K 1 h J T 0 t p a 3 B O V G E y b 1 N z R H J k Q T F r d m l 2 M n p a R 1 J r U W l v K 0 l w a D l u L 2 Y 3 V T N u a V F Z O V A 0 T H V j V k s w T z I x K 0 d h b F R p V D l K c z B x R 3 R L U F d q N X l K Q m h u b X p 2 Q U 1 Y Q k l z M W F H K 2 Z 0 M k 9 T b k J 6 Y j B D d 0 R S R m F I N V F 2 a T J l Q 0 k w U U w 1 N X p v d y s x K 0 9 u R n k y d W p 1 c X E 2 Z X N t M 0 t G U W 5 3 O V V m b 2 9 O Z 0 h 4 Z W 5 C Q V p H a k x B e U F C W H h u K 2 p B c 0 l o Y n h L U m l B Q 1 Y 3 R m h I a 2 Y 0 d G d 2 Z y s r Q l p C O E 0 z d l I z S X l q b 3 g 3 e m 5 t N U d 6 d j J l c k x V N H p o V k x z b m V m O W h I L 3 E x b G F K d 3 A z T W Z 3 L 0 h S Z n V T Q 3 Z 0 Z W J V V l E w S V d 0 N m R B S j l N d 3 l h Y V d L N U t X S k 1 L T T J P b y t 2 a E V Y e D E 0 Q V N s V 3 h n V j V z S U x p L 2 8 y Y 2 Z I N T Y 2 b D U r a 2 t s V m t i N C t G N k l 4 W l V J d j k 2 a X F n R l R T U X c 5 Q m F Y T y t n M E h Z c U 9 v Q W h z Y l d o b 2 F H c T Z C c F h Y a H Y v b E p L a S 9 a Q n k x R D Z 4 Q z B G a i t s c 2 k 1 V E x 5 N 2 5 P R C s 5 e k V 3 c H l M Y V Z m N n Z W V j Z B b H E 3 d T h 1 e H N Q Z G o y O W V I R T V E Q U 8 w V y t p W X A 0 Q V Z i N 0 l q b z R P Y 0 9 R b 2 Z Q Y 0 x R Q 2 1 S S S t 6 S F I w Y 2 5 Q Y 3 J L Y V R i T T Q 0 c X V E d G t S M n A z T 2 9 5 Q W l 1 d H R K T i 9 x W j h k c 1 I 3 Z D N U M V p 5 S z Z K T T d K V l p a V l p X S F V N N C 9 h c T h G a W d P d z R 4 R 0 t J S D l 6 O U c v M X g v W E x 4 d U h t R m 1 a S z U 2 c 2 9 4 S W k x V D J o e W 1 2 c D F J V 2 M v S n d G N X F m Z T J 4 U 2 9 x U l c 0 M E J 6 R X V x M m p E b 1 h N R V d i T U l I N W 8 5 Z W d q a 0 V l U F B h M 1 B q Z j F o U V o 4 Q X p m W m 1 i Q z g 5 a 2 J t c H N u T W p p c n l r c U t t c H E 4 d E R Q Z l p U T W g 0 N n A 1 d n J z W m c 1 R V l D Y j h K c 0 F u S m 9 i d U s 0 S k t 3 c 0 h o a E Q 3 U C 8 4 K 0 1 E S V h 3 N 1 d Z b 0 t q N U x a S H g 4 N E h h U 0 R E b n A 0 R F d r S 1 R D c m t h S X d V N V V q e k 1 q T V R Q Y W M 1 R z F O Q k J V S 1 J 6 R H N v M 2 5 R W E x i Y k p z O G t B N T F X R m d X S z g 5 N k 5 C Y 2 Z w V i t I c U o 2 c S t x e U d h S W s x b l J 4 Z F R 5 d E F M Q m F l b m x J Y W l G S F B j M 3 Z 1 N U h H U k x q d m h J Q W p r R m p v Q T Z C c 2 8 r e F N v c 0 t k a G d p c l F i c i s 5 T H l B S n d a b 1 R Q a E 5 h N m F S U U J W e k 0 z T n p k W j d 6 e D F Q U i t l a E F 4 V T J Y Z k V V Z k d y d E p n e G I 0 W j d 1 c z J O R G x 3 d T h E U W d G Z 3 l n c z l k Y m 5 E Y k F 2 S G F j R 0 F t S W 1 N a m s z a X N 2 e m Z V O U x D K 3 R O d X h h b V o w R n R S N j R W e m N 5 M m x o Y z l D e F B v S 0 t 6 e m R I b D B X b k R r Y 1 M x Q z N v S W x O R m h V V T V n N j N O U 0 t l M T U 0 O W 1 B V l R K N G t L V G s 4 b j Z R W U h O U X N U V 2 x p R D N B a F p F e U 5 K O D k 5 T U x Y b F R q Z 0 l J Y T I 5 Q z B j N V V F b 0 4 r R k l D T m R v Q k 9 4 T T d 5 Z G p 4 T i 9 R M 3 l k e V d h b F h R K 2 Q z e X N 2 R l Q 1 c i t N b G o r e W 5 Z Q k k 4 d W Y 2 a j Y 3 Z F c r Z 2 h u N 0 V 6 S k g y O V B D Q W F H d D M 2 R m V u R y 9 y Y X l K S 1 h p W V F M M X c y W m g x Q j h 2 N 0 5 Z U H F z W G Z P a T h z R 2 l a M 0 h s e k x r N S 9 h e E F z b H c 3 M F R P N 1 F j Q 1 F N e k x C Q 2 9 X Z 0 Q z T l B 2 M 0 x h L 0 p W M G Z M Y W 1 v U G 9 C a V B E W X V q d X h t K z N I a i t h W W w 5 T 2 R v b 0 x O O E Z C R n B T Y X J L c F F 4 S 0 Z E S 0 p R Y 2 d H e l V H U G F C d 0 1 N c D Z n Q U t j T k R N d 2 1 M R H d W M l V O O X d t e X N l b 0 5 i a k F G Y n N B W n N D R k V z U 1 F m a U x F R 0 1 K V m 0 y d U U w R 3 J 4 Z X F r S m x a N k l j d H Z Z O F k 1 a H p 4 K 2 p 5 S j N U O D Z P Y W p l T U J M O C t 5 Y j U 4 Z 1 Z 2 N z k z O F Z E Q U 5 I Q m x k d F Z i U n p P R F F F Q z h 2 N z l E d z h P T E N B c X R l N H o 2 W W o r U j Z z d D g 0 Q n Z i Z 1 F 1 a W J l e k Z G Q V R M M 3 d G d X J n Z z B T V V p o Q U x Q R m x p Y 1 V E K 0 o 0 T n p I M H h q b W l E M U E 4 R n A 4 S G 9 F a W 9 x M D Z E N H p V e F A 1 N z h 6 M k V n T S 9 y K 2 Z J W F d j Y m 5 p W k l t N W k 2 Z n J P W m p 6 d F Y z S k x V a T F h e G 1 1 N E Q 4 R F N P V n M 3 Z l l B N 2 V 6 b H N r K 0 t o Z W 0 v Y W d W c k N r e k 9 P a 2 J K W k w v a n B 5 d j J m T E 1 j S V R O L 2 d w M W w x Z n R t c n F x b 0 t P T z l E d X Z a O U d r M m h s M 2 o v b m h 4 T X l N U k V y Q 3 Y y S T Z R e i 9 D S W 4 y S k p Q T E 9 O U E p D T U J I M G J G Z j B m a k o w Y m 9 0 L z F X a z R L a 2 J y a 0 l r T W J n c z N J U n g 2 V 3 N u U m x r V i 9 n c U 1 1 U z F W R l d k M 0 Y 3 O E J x c z V T e k R v O T h h V 0 Z x T T J W N H N K R U N z c 0 p 6 N k 1 I c 0 x i Z T N m L z d U c D c r c F B l a y s w U G F k d F F q Y z l D U m t Y T j R q U 1 R s c E d S O G Z h K 2 Z i e T d s T U Y 3 e F d s V F Z q U 2 1 s R V R E U 0 V N e m F N N m x a R m x L d 0 c 3 b z N x W W Y z Y l N W S z F N M E E 1 W T Q x T E V q M F p l N 2 F U R G R 2 a X M x d m x r a U E 1 T 3 o 2 d l p 1 T 3 V n N X h 1 a l J G T z J a a 2 F u b 2 s x c 2 d X U G J C U W p h V k x h a j B o Q T J C d E 9 G R l l G S 0 l 1 T z B x d X J y K z B V U j F Q W n V i b m N W R 2 h y Y 0 U v M z Y 4 L z V D V 2 F p R m t y a H U r Y 2 J a R X U 1 O W Z l Z j J 4 e i s 2 N T I v W F B M V V h B V j Z H d G p X Z 1 p p Z 0 Q z c z U 5 Z D Q y b X N H b z h z b W 5 T Z n d j c k x y R j B k R m g 1 d U t C b z c 3 d m o z S n d o Y U t T c T Q 5 S S t v N U Q z a m U r K 0 V 6 R z R P e m Z i c 3 V l T 3 J j a m t I T E 4 2 Z T l U Z 2 Z 2 e D l r V 2 g r b 2 Z 4 Q z F I N 0 d j N n V T U U V M R j h l S 0 l u M k 0 0 a 0 d K N 2 h E Z n F D N F R r W E 1 U Z z R D S W V F b 2 R p R S s x Y 0 V G U H N m e F N p R m h P N l B h b n E 2 b i t P M W t Q S T N n c V l 3 Y 3 d E V H h h c V B 3 Q z h j M 0 J y L 3 F i W T V k b 2 5 3 Q k t 6 Y l l J M H F I T 2 V y S k N H W U R 1 R U 9 6 N U 9 W V 3 B N Q m M z S n o 3 N k E v W U x s a z A y d G t 3 R U o y O S 9 B W U d o e W N 5 Q l o w N i 9 V c W 1 F N m J m Z E h q e l A 3 M n g 4 U z R 3 U F V I R F M 1 R m V 2 N F F R c S 9 B Z E s 4 b X B F M j R W Q 1 Z Q e E g z L 0 8 z T k 5 K O W R D e U 5 w d n N F V k p T d 3 M v S D k 4 T k 9 D Q U 9 E Z z V k W F Y z c j Y r d S 9 M Y l R i M 0 t i O U l S R H B R W X F Y M n h H d 2 l p a G x W O F M 4 Q 3 M 3 T k p j K 2 J i d k c r K 0 x W S 2 t Q T n F 2 b W t z O H J h a j U r R 3 R i b H B B O U p 2 a 3 N V R X N i R 3 d 1 d D k y S j h Y U j J s U 1 p L R U p y S F p K Z m J Q W T c 4 e n J y N E Y 5 V F h m a y 9 r d k c w c C t 0 M U 1 Q N F k w V j R J a F Z G Y 3 N X b j Z Z d n d Z b C 9 Q e k 8 0 N V l H V 3 F S U U J W W H V s U l l I d V l D U z B 1 U T R l O D g 3 M E x n R 2 V O a V B 1 N 3 U 3 Q l Z 1 R m N L Z k o 5 Y X V P Y n E 1 W X l X e G l G M T F M e U 4 z V 2 V R Q k 1 l e G g 4 M W F v R G t t S 3 d V W G s 2 M E F w a m 5 E Y T l 4 Q U N J O U p t S G p D T 0 l m e i 9 B Y n R S Y n p p R z V t c W J J b k M 0 V G d z Y U d n T k E x R F Z h L 3 k y b l J Q R n Z 4 V T k z M 0 V o S T F C a D E 4 N 2 h n b E V B R E l N Y W F E N z J X R W J 3 b j k 3 V D d X e H d w M 2 0 v c E N T N 0 8 v R m 9 3 a F F v R n Z D d z l z Q X B U S U l r W k c 1 O W Y 3 a j V j T G F o Y n p q d z g 5 T H c v L 3 B y K 3 l 5 Q W V L W E V m b W w 1 W l F R e m p z R m l 0 T m N O W U 0 r S z J J T 2 J Z M j V z Z H F K Q l Z 0 U D N a c j Y x V 3 R 0 V F M 4 S z R 0 Y k x Z U 0 8 v W n Y 0 Y z V l U 0 d s c X M r b E N x b C t p W F p y Z F V I U U R p b l h h T l l a Z U l 3 K 0 d n N i t x N k 9 R U X k z Q i t G U X g 5 U E t w a W N s c 2 E z R U Z L b V N I N m 9 a O E h D Q X Z J Z H A r Z G R K M 2 t G a F g r V G x h T V N r R l J P V X g 1 a W l x R E h p L 1 V P T D l E W F R D b G h V Q 1 l 6 Z W p Z M n g r Z k h P e V J N O G 1 4 Y m N V M D Z P Q W p r T k J L R V p N L 0 Z T b D N s M H N z Y k t j a X B L e G d B R 3 V E e k N a R G h S Z T Y y V T h y e E p T M U 0 x Y n g 2 a H l O Q T N o W W V I d j V 3 V 0 p 2 N m d B N G F F Z m R 2 V m x Y U W R Y d E I y N m l M N n Z L Z W 9 i V W 1 2 a U N q M l p x S E 9 H V 1 V a M 0 N z R W p y b U R l T E c v V 2 5 I R 1 I w d G J k e W Q 1 d G V I R T l K Y W 0 v R T R v N 0 I y T F N L V n d x S 2 l E Z S 9 m Y 2 V I a G l C N D R k e j l C V 3 k r c 3 d I d 0 N x N G Z 2 d z B r T F N O M E V G d X J Y S 2 h T b G M r Z X B 5 d W o x b F p C Z F h G e E F M b m h i R S 9 S M G h N Z X N W Z m 1 o N V Z R N W k r U 2 J P Z l Z x e T Q r d z J j N H d O Y T N w e V d Z d T F U c k s 2 Z T J 4 e V R U Q 3 d W a D F u U H V H b 3 R h V E 5 o R U 5 3 e F d s Y k 1 U U V R F a j R W e E 1 p Q 1 F 6 O D F o U F A 5 V T N 1 b V B X M k Q 5 b G g 5 V G x v a U 9 5 R F h x O D J H M U V z d V R m Z D l E R H p U Z z h p M F M r N E N C b U N Z M k Z w R T l B Q W p u R H Y 5 c D V v V 3 J W W F d H N i t Y N m F h a G h D W V h K S k 4 4 Q T l 2 V H V i Q 2 N u W j N O M 0 Z j V j A 5 R T J C a U p i U D Z 6 V k F L W l Q y S j J z b F p Y a 0 9 T Y k x Q Z F Z F V m 9 v b E F s b n F O U G 5 N d k N t S V E r a X B m W D h 1 Q 2 R L S U t V b W 1 P a l Y r T z E w e m Q 0 d X F C L 0 h z W W 5 M M j Z a V H V L V 2 F i S n g v c D Y 5 N U N J V W p r a n J G O X J l T k R 0 N l J R Z 1 J z Z U d 4 S U o z d 1 Z T N G R E Y z d 1 e T l D d j V 5 O G J U T l Z a U D l I V 1 Z v U z R m b T F v b k h 4 Z D Z 3 d 2 Z P V k Q x S 0 5 r R F B 0 b V U 3 b k V w b j Q 5 V 3 J E Q 1 R j N U p s W V d O T W 1 T R W V P V j F y b 0 o 2 M F d M S n p a U m t l L 2 F o V l p G W V h 2 b W R 3 V E l 2 V G N B R W R 3 e X o w S z U 4 Q m V x Q n p s W j Y v N k R P T 3 o 2 S E F B R F E x T j d M Y V Q v Q T h 4 Q X J L Q U l v c W U x N m x 5 T k k y c T h 3 Y U x F b W E v S G l H a H E x c 1 Z H a E Z S b 2 t C W m N o S m R O c G 5 G b E x F U T h Y O F h Z U 0 J 4 e m N i U 2 1 F d m x C Q 3 V 4 Z 0 d F N k 9 U M T l k b n k 4 M X V a V 1 N p T m 5 O W l Z O W k J C Q U F X Z l F K a k t h K 0 5 u a 2 o y N l N t a D R s Y 2 U w N 1 Z u W T N 2 L 0 5 w U H J u c G Z M U V N X T F V i Q U R k W k J W R n N W b 0 h i M k N Q Q W V z U F U 3 Z U R Q T E c 4 b 0 5 2 b k l 6 Z 2 5 2 R 3 o r R j Z n M G E 0 b V N 1 M l R R N E d t R U h R V U l n M l p C U y 9 z R z E 2 a H V E R W d Y M l N G L 2 x j b k l H T 1 J K c 0 5 Q V D N k Y W h r O G 1 k U 0 Z s W F h X c l Q 1 U 0 l S U D I 2 R 3 p N Z X A x Z W l t R 1 V E U U R G Q n N m d W g v T j I x b 1 V I a 0 t w R z F 6 R l l v M F l h N l h j Z l h z V T g 5 d 0 l J V z J t W m R i N F V t c T R R e D V K U W F s Z m 5 4 N j g 1 Q U d 2 T m t 3 N H h J e k x Q e F B H K z N F L 3 I v U n l N M k d C M T R 4 N k F X Z 0 F v W m 5 4 O V h P S m h p R 2 R I R n F o T E 8 x c X h B S 1 F M T m 1 n K z F V Z m R p W n V 1 M E p W S m h Y R k N o U X l K S H o y S U Z G L 1 B t N l l Q d m I w c z d i Z T E x Q V J w a 1 Y r Y j I 2 K 2 Z j S 0 1 X d m p 0 Q V N l W H c 2 N G E z U k J V a k h D T l h q e G t V b 2 9 D U U M v e n N t d m Z Z R W h u W S t O a y 9 l b 3 B O c C t h b l N m Y l N D R G Q 2 Z l d x Z 3 p J R 2 Z F U F J E K z N 2 V k U r Z l d Q Z V B M R k x X M m Y 1 T 3 B s b E x s e S 9 m e m E 0 M l V T V 1 p l Q 1 d H R m x N c 0 8 v N 0 4 r a U 4 v Y W Y 2 U X h y N 0 N 5 S W x 6 Q y 9 S T 0 V 4 R V l o e T h 3 U l Y z V V Z T S j h W a D h X W T l 6 Y 1 F 3 d V Q w O G Z O d k J v c U V k a k 0 2 V U l R d W p Y Z z I r a m 4 0 V W I z W k J Q T U 9 V R z l n Y V Q 4 b T E y d H A y S 2 J Y T F A 0 Q 3 d O S T d Q M 3 h T V E x K T X R L Y W 5 R R m N Y S D U w W m R W M X g v S z h 1 U 2 R m b V B 3 M X V n c 0 N V S F Z W b F l P M W R h d i 9 Y Y j F X U m N C e D N j a G 5 s Z 0 x p T 0 9 t a W 1 l U G x o a j B N L 2 4 5 W j V Y O V F Q T U Q 2 e n J H T D V r R E N z K 0 5 K d V l M W E 5 L V l Z 5 R E d z b 0 5 G T X l y T U R 4 a 2 p W S z B w d 0 h m N D J n S T E r V D J 4 U H N I T E 5 I a C 9 v M 2 R O S W R t K 3 p W M W F l c 0 9 6 e m F z U j R U U 3 l P Q m V T e F o 0 e l R z c U o 3 d n A x V l p P c 1 F a V l h h Y T E 3 T j V p Z 3 R w Z T E x O E x x M i t E b 2 p t Z G l x S k M 5 R V R L R U k r e W l V V T g z K 0 J o M 2 I 4 V G F m M 3 h H L z R y K 0 x r U U t m c n B l T W d w N n U v O T k 2 c E l V R l h y U G g y T 3 p z N 0 h K O E p R d E N p Q n E 5 c 1 l h M G p z N l A y W D h 6 R m d a Q 3 Q 3 K 3 V V V T d 6 d D B V M F h S R 1 c r U E 1 3 b 3 U 0 Y 1 B 4 S X R L N X R u S 0 t I V T d 2 U X J W b X F o N 0 d j U 0 5 C K y 8 z Z m h F d 3 h r Y 2 p k Q k N K c W c 1 S E F 4 b G 1 p T m U 1 a z l r O W l Z M 0 R i c V Z 5 S F g 0 c E d Q c 2 F k b W h 4 M m h H b W Y r N X N P R k 9 Y e V l z M k x N d W Y z N T d 6 R U 9 w Y n V J d j B 5 S E d E M 2 R w V D d s W W h E a 0 V P T E x x R j d 0 M U Z j Y l d j U 1 R v Z 2 F r a H U 5 Z 0 V Q S X U 5 M 0 h h Y k p 3 V 2 x o Z E 5 v V 2 9 u V 0 x 6 O U N D S 1 N F Z T Z V U k x V b j l G U W V u a E g x L 1 A 4 M E 0 0 R 2 J Z a m l M b X J p Z X R q a T B R Q W N q M 0 N 0 M G 9 a S 3 R 4 U 2 5 6 R m 1 s O W V D c 3 R Y N 2 k z a H J s O U Z h a E J j V j l R W D Z h M 2 t S b j B Q N z E 0 L 1 B o d 2 x p Q z V F S W F m Q z N l Y n F z S H Q x Y 2 x D a U Z O Z 2 p T a 1 V G N m t i M D J L a 3 Z O V n p Z O D J T M U I 1 O E 9 k Z D h w c V F y S F F E U 0 h J N F d n a X V 6 e j M 2 c 1 B n b 2 x Y a W d 1 N V B P Z F J N d j Y v Z F d 2 U F F j b y s y Q z B x a 1 Z Z S U F M a k p T U 2 x M V n I 4 M 0 R 2 a y 9 V R X N C Q W h R R E Z B Q U F B Q W d B a l h Z U F d U a y s 2 e m 5 I Q V F B Q V F R U U F B Q X d B Q 1 F B Q U F B Q U F B Q U F B Q U x h Q k F B Q U F B R 1 J 2 W T N W d F p X N T B M b m h 0 Y k Z W V U J R Q U h x c V c 5 W m x C T E F R S V V B e F F B Q U F B S U F H M X d E M W 5 i c m 5 v S j Z B O E F B R F F T Q U F B S U F B a 0 F B Q U F B Q U F B Q U F B Q z J n Z k V C Q U F C d G J T N W l h M m w z Y V Z W V U J R Q U h M N X E 5 W m x C T E F R S V V B e F F B Q U F B S U F J M T J E M W x a Y j I r d 2 N 3 T U F B T 0 F H Q U F B U E F B a 0 F B Q U F B Q U F B Q U F B Q z J n Z j h S Q U F C d G J Y Q m h a M l V 2 Y 0 d G b l p T N W l h V z V W V k F V Q U I 2 c W x 2 V 1 p R U 3 d F Q 0 Z B T V V B Q U F B Q 0 F D T m R n O V p 6 Z 2 N 4 Q S t r T E F B R H R k U U F B R F F B S k F B Q U F B Q U F B Q U F B Q X R v R 2 Z G U U F B Y 0 d G b l p T O X d Z V 2 R s T G 5 o d G J G V l V C U U F I c X F X O V p s Q k x B U U l V Q X h R Q U F B Q U l B S T E y R D F s N 1 p Q c 1 d D d 0 l B Q U 5 V S E F B Q V Z B Q W t B Q U F B Q U F B Q U F B Q U M y Z 2 J N a E F B Q n l a V 3 h 6 T D N C a F o y V m Z a b T l 5 Y l d G M G N 5 N T R i V 3 h W V k F V Q U I 2 c W x 2 V 1 p R U 3 d F Q 0 Z B T V V B Q U F B Q 0 F D T m R n O V p K U E R i K 0 R v Q U F B Q T Z B Q U F B R W d B S k F B Q U F B Q U F B Q U F B Q X R v S H h J d 0 F B Y 2 1 W c 2 N 5 O X d Z V 2 R s W D N K b G J I T X V l R z F z V l Z R R k F B Z X F w Y j F t V U V z Q k F o U U R G Q U F B Q U F n Q W p Y W V B X U S 9 L V 3 F 3 d U J B Q U E y R H N B Q U F r Q U N R Q U F B Q U F B Q U F B Q U F M Y U J X e V F B Q U h S b 1 p X M W x M b m h 0 Y k Z W V U J R Q U h x c V c 5 W m x C T E F R S V V B e F F B Q U F B S U F J M T J E M W x H a W c v R G 1 q R U F B Q z B 5 Q U F B T k F B a 0 F B Q U F B Q U F B Q U F B Q z J n Y k F v Q U F C M G F I V n R Z b T V o Y V d 3 d W N H N W 5 W V l F G Q U F l c X B i M W 1 V R X N G Q m d B Q U F B Q U l B Q W d B S l F J Q U F I V m F B Q U F B Q U E 9 P S I s C g k i R m l s Z U 5 h b W U i I D o g I u W v v O W b v j E o M S k u Z W 1 t e C I K f Q o = " / > < / e x t o b j > < e x t o b j   n a m e = " 1 B C C 2 C 2 8 - 8 7 1 D - 4 8 C B - 8 B E 0 - 2 8 6 7 F 7 8 0 3 A D B - 6 " > < e x t o b j d a t a   t y p e = " 1 B C C 2 C 2 8 - 8 7 1 D - 4 8 C B - 8 B E 0 - 2 8 6 7 F 7 8 0 3 A D B "   d a t a = " e w o J I k Z p b G V D b 2 5 0 Z W 5 0 I i A 6 I C J V R X N E Q k J R Q U F B Q U l B Q z E 2 R D F s V k Q 0 M z N 4 Z 0 V B Q U V F R U F B Q U 1 B Q U F B W k c 5 a m R X M W x i b l F 1 Z U c x c 2 Z a U m R U d U 1 3 R U 1 m Z m t m W U 9 V Z D d U T 2 w r d H Q 2 U W d S R V Z C W W h l a 0 Z u a D J r M G 5 q Y l d K S H J n T l V h Q y t 4 R D d 4 e U J R N 0 F j V l p J M 0 F M S H R O Q z R M W W t V S m Z Q L 3 p Z d z l N M D U w Z U Y v a z F p M k l P Z V d z Y j d z d F p G d k F Z c D V R T n U z Y l Y r T V R C O X V I Q n o v M m 9 n R 1 B x d 0 t Z d E s 0 L 1 d k V E N M Z G U y b E x K d V E 5 b 3 l y R 2 p T d H g v U 0 x 2 S F R B T H R P b k J M U E N a T E p 4 S m w 0 a W U r Q W o 1 T W d E W C 9 p R 1 B C Z l c 4 V z M x Q l Z k Q 2 w 2 Q 2 t C V G 1 T N H U y S G x X U 2 4 1 T U Z y M V J 1 b G N G d X I 0 d G p X a 0 J P R 2 R 6 U V J H W m F S d 2 c x a 1 d P U z U 4 c D V a N G h S e H U r R 2 d s Z m x i M U x B R m 4 x U V V t M X R l V 0 Z U T 0 l v b H Z Z V X p s c 0 I 5 R F J o c F I 3 R U F Z R i 9 y Q 3 Y z T 0 5 1 Q V U 2 R F R U e T h L Z G 9 B b G M 1 a 1 N t W E J T M W V F Z F p V L 3 l s V 3 B R d X Z r V 0 9 C U k F K e W J J N U g 4 W F J M Z H V r d U t q b H Q z O V B y N C 9 Q L z E r Z X R x U 2 k 4 Q j J 5 V E R W U W o 1 c n l r Q m M 0 Q 0 R 0 d W F M b G h E N 2 s 5 T j l n Y W N v Z U Q y K z E 1 W G F N V 1 p B c n p t a X p W a X h H T G x D c W M w Y m 1 v d l R G T T B a Q X d L U z l L c V l x e D d u L 0 R 4 V 3 h B R n R w L 2 Y z V 2 p m V 1 J t K 2 N Q R m 1 N Y X p t d k 1 O a m J J d n p S d 0 R T W V J j Y m R Q U V R p a W o 4 M n l I c U I z c j h k Y j F 3 Z G d j N n c v b k Z S Q j J P e V p 3 e G F o Y 1 B 4 W k d 4 e k x D c H F C W D N r d 2 V 0 V G Z y c E h Z d l p x T U 1 R T l p V M U Y 3 O U R O V E h P M U J M Q X d R V U F B Q U F D Q U J 0 Y 0 E 5 W j I 2 N T Z D Z W d Q Q U F B M E V n Q U F D Q U F B Q U c x d E x t S n J h W G R w T l p l R m R 2 S U 0 x M j F 4 b H d J d D d o R 0 N F d 0 l o Z 1 V B S T d p V T R G S 2 x D Q 3 k x U 2 9 m c T h 2 Z l c v M 3 p q a j N N S W N l N j g x M T V V S j l u d n N 6 S G 5 X c 2 Z t N F g 1 K 1 V J K z l S R G V K M 2 x y S j V 3 Z 2 R C Y m F a U X J m a G d W Y 0 F m W n h 2 T T k 5 c k Y 1 U k d I b z Z R R 1 I 5 Y l I r N 3 Z 5 S 2 g y U n E 4 V F J m e m d X Z E x Q K 0 V Z T V R x L 2 c r U F I 5 a 2 p v M U J X V 2 s 3 R m l a U F R 1 S k 1 3 c 0 Z 4 Z j M 1 d 2 1 r N V h u M m 9 U Q 1 N V R U x N K 1 Y v b H F q N F h s b F k 1 T T R W O W 5 l R V V p R 1 E 5 Z k p y N m g 1 d U 5 C N k c 1 d l J 1 S m x D a D l K W H V I Q 0 Z L W T I r V X V R O V Z 4 Y z R 3 Y W t W V k Z 3 M T Z V N H N H e F F F V D g w a X l M a m Y z Z E F 3 a 0 9 X N l Z Q d U h l d G h l O E 1 z Q 0 N j M W p s e W l i V T R h U k d l T n F t d F B i V 0 V y d m 1 K N W F S a F V p T 1 l K N H R v U W 9 h e n F K a S 9 T T D h j R W Z m W k 1 V c 0 J r b m Z j Q n J L Y m p w Y W 5 Y W G J j c V F Z U 3 Z z d V l S a U J V Q i t S b n h h S k d X b H A w L 1 V t T D Z U S j R G U l N N d j Z H c n B q b F k y W V B 3 N 0 5 K N X Z Z V F E z b S 9 s V m Z i N j k v N 2 h 1 N l Q y Y V R 0 U 2 J X R D B l W U 9 0 c m x B R n l z R k 5 T W W U z O G R X M D B F Z m 5 v T m R x N H U 0 a l c r W V B B S D l I S F F 0 V k 1 H c 3 R y S U 5 h V k I 2 b F F r U G 1 3 M 2 o 0 c X R o L 1 d I b 1 d L a G d Q a F R 6 S U R J a H F D V V B N Z 1 B w W m h P T W E 5 a 2 Z m c G p h b i 9 R d 2 J P b H p I T y 9 M b D h S b E J S Q j l x O V l K S 3 Z Z T 1 V h O X p 2 d 0 V S U 2 N Y c z l p e D F v a 0 o 5 V n I z W k Z l d T h G W H F T Z H R m a U g x N z h S Q X Z Q S D V z S D d 4 N k 1 k b G Z N V z h 5 S H p Y U z h S O H F 5 N X R x a U 5 L Q 2 9 R S 0 F m V W R S Z m F n b k F N Y l Z l d n R a U k x W O E l y S G V J R U R J d D F 6 R D d n N U Y z b D g v N T R G U 0 o 0 W T F 1 S D R y T D h N V z l u Z T h v V E k w M 2 J K Z n I 0 R F J E M D d D W V o v Z m 9 u U V R o V H F Y e j N 6 T 2 R 1 K 1 p v S D V N Y W R H S j B C S 3 B v e V J t S n Z R b z J y S 3 d r O T N 6 d j R p O X R S e m J j b W l K M H p v b W F u R z R R V G t O U n N D a m J 2 V 2 F Q Z V F V Z m J k R G d U R H g r M 2 1 W T j d v R 2 p m T S s r M m h Y b X l N K 2 Z l e k p a Y k l R R U h x M V B 5 R k U 4 V l N h S 0 l 6 O T E 0 T T N s V n R 2 R m J n K 3 p 6 Z F o z b H l w b 0 x 5 Y j Z P R 1 d w c 0 J R U 0 d P M y 8 v R y 8 3 a W g 4 Z U N B S D N 3 V E d h W m c v R F p 5 T k h J U G F 1 a X V E a 0 d B d 0 V 3 Z 2 t j N G Z O a 2 F O T 1 l s b E x Q e m R t b X d M T T Z Y S j Z E V V B N a W F S e n p N Y n R J Z G t j O D N I a F Y 1 b H E r O W Q 5 c F R v V y 8 0 L y 8 4 d i 9 k L 3 d H U G 9 X R T J m S E h S e l o y a W V D Z l J o N H d J c j J k V j Z 1 S 3 h 4 M n p 0 c U x B V 0 p s U E o v d U 4 4 M U x J Q m d L T D l V M y 9 X Z 0 N R W E k x M k 5 t Z j l Y T X d M N V R t Y 3 d M c k t y S S 8 r d 2 o r S k N F M j h I M m Z a N U 5 z Q V N o b 0 p Q S E R G R V h z N 0 p i K 1 V P U z R a b V o 2 O W Z L T m o 1 N D M 4 d U F E V E d X Q W J m M z l 5 a z F P Q k N u b E R 0 b j g 1 d l F 5 T W l I Y V F z V X N k U H F Y c C 9 N M 1 Z R S 1 R z U z Q v N 3 E z b S t 3 V z B z Y W F 6 e U 5 N Y 3 B t d z h O Y m R t R T F N V X B q N j J M b W Z P N m g y N n B q Q U V U e n p u N 0 p s d W F C R 2 w 5 T U d p R X Q v Z G d 1 N H h u U l h 4 K z Z x V D N j b T R t R T d H T i 8 0 d l E 3 c E h q R H J S S 0 0 y K 2 d s a H R 2 N W R P e E 1 P d W k z N 2 5 v Z l h D S W x K R 1 d m M V U y Z U 0 x Q X A z c G F i Q k o v b n M z R n J w V 1 V Q T 2 V O Z k 9 n c W M w b m p 0 N T N K c W V B O G 1 1 b W 4 4 Y W J O b z c w U m 1 H b 1 p D R m 5 u Y 2 I x b G R I N 1 l X a V h Q c U d R Z E 1 i S 0 5 V U W t N Z 3 l H W E R w O V Z z c m 0 0 R E E 0 R y 8 v T m 1 m Q j B X O D l 2 N T d u e T M z Z V F H T 3 N m e F k 2 M W o x b 2 9 I b W 1 V W G h l a 0 1 i U z M 1 R n J o Z X B 3 Z F J o Z D B Q e D l a Y 0 R t R 3 p L Z G J 1 Q z M 0 M D d H V n d P b 2 t H N W 1 W R E Z S Z l g 1 U z h W T 2 F x M E t o U D Z 3 Y T N 2 V T d x c m h K R G w v L 0 g r e E Y z Y k 1 D V G M y d l h H V G l M W G p t c C t B T W 1 Z N D l z d E p T b k 4 v b G 9 J S 2 1 F V y 9 B T m t P U m 5 x R V d v U E F E V G h O M m h 0 a W 5 X L 2 J 4 R n F I d 3 l M e G R X R k Z j W F R j M H Z V e l V I e n l i W j l z a n k x Q V B r N y s 4 Y j h 6 e U l I W n R E Z 1 l m T E R 5 S D M 2 T X N o e n c 4 Z k Z p V 0 Z F V X V C T n g 4 a E J w d G J F Y T V B Z l R S R U F C c 3 d X M k t J d V Z w S k E 4 e m R v M E 9 t e G Z R Z n N o R E 9 l b C 9 O V m U v V k U 0 R G d 1 R m R D Y X Y r c m l w R y t t W U F F M m s v T G N a R F R l Z 0 Z U U W Z Q M n V 5 Z 1 B S Q z l Q R H p k R j g w U 2 s 5 N 2 p W c F J u N G w 1 N z l K T F Z J Y U Z S Q 1 Z L U k 1 5 S W h u Z U N 1 R j R F W U Z y K z l 5 L 2 5 U a G h k b D F w N X J z e k t G W i t V b y s 5 U k 1 F U 2 p a M G p L b D g r e H F T Z 1 p n V H o 1 e T N y W m 5 m R 0 c 1 R V R 1 K 2 1 W a V F C M X d O c m R w M 3 E r R l V p Z 3 B v R G h a M D d C U U x F Y W h Y a F B I V j V G R m F q b 1 Z I Q 3 V k a F B U T T R Z d z l G b W 9 2 Q W s 2 b l h Z e k h E c F V w S k E 4 R V F W U W M w R m 5 y M D I y Q n A v Q k h G e W w 5 U G l 4 U 2 5 s Y 2 1 6 d 0 N Z V F h R N C 9 Z V 0 Z R V G V E b E p N T 0 R D a X l o U X Q 5 c 3 V O W E N U M z E 5 a V R P T 3 I 3 L 1 o 1 N n J 4 c G s 1 M D l y b m 5 0 M l l O M D d L Z V h P M V l H Q W x M W U w 3 N W h Y W W p q N l V 4 d T h X Z W h v R j c 3 Z m t k M V R t O E t F b i t Q e j l q a E Z Z T m V F c 2 l R L z Y 5 c m l q S k V i R 3 Q 0 Z V l 6 O F I y a V V l O G M 3 U z R i W j N r a 0 V F b 1 o x V H R y Z n k y M m 1 I U X B Z L 2 t I a n Y 1 e V V R Z G t R N n R j T 0 1 2 L 3 p 0 T 2 5 p T G d w S j J a T V N E a m p i c 3 B s V W t M N z l q M k l U b W F G d 3 l E N V g z V l p B d 1 l h T W l S e X l Z d T V T Y W V a S j Z R R W I y M 1 d s R 2 R U T 0 9 T N 0 Z K M G x 5 Y 2 M r W X l v T V Z i V U h u T 0 l x K 2 V P S X V 2 T 1 o 4 M 2 5 B b E l B a E 9 j d U 4 1 O X l n U k N w W j N w S l p s Q T h E e U p V U W h M U E 1 y V n F Y c S t E U E F G M 3 N w a i 9 4 M 3 I 1 b W h t c G w 5 U 1 F 5 Q n J o S 0 9 P Q m t H d j N i e G N S b D F q W S 9 R M F V M M 0 x v S l J w Q l o w T k N C O E R 4 b T g 5 b m d 5 e m t o M 1 N p Y l F 5 O W N K W k 1 Y Q X J k T n N m M 2 1 N M G 5 T W V d E M j l K K z V j U k d 2 R X c v c 3 J z O X o x R W l Q R E J 6 e k V R T T N z e F N U c E h T a H d Y S T d y K 2 N Y d 1 R m d n I y V U Y r W W 9 3 W G F x W m Q 2 W l p B d D I 0 R E Z X U G p J S 1 F Z S 0 8 2 c V d h M 2 5 w T H J p b V Z U V 0 R o e G J P M T Y r S l V w Q V R I c m 9 6 V X d N b 2 0 v Z m Q 2 e F B E d T V r d V B K a 3 N h b X B L U n d j R G d F d V Y 1 T k x W N 1 E x b l Q 2 S X B W N X F n M 0 d T Z 2 9 K S 0 1 l Z j Y r M U F E T 1 V y Z F d 0 R U J r O D J S Z E h Q U 1 B 5 N j B O U 1 V v T H N 3 T W Y w T j B Q V W w 0 R H d 6 R W k v K 1 I x M 1 J o e U Q y c 2 F C c F B 0 M k F s O X d R c H o 3 O T Y 4 M 2 h V Y n B s Z m o 0 S G F Y d G J m Z H d j U 0 x 6 O W x x M T d H b l V T M 0 l i U y t 5 d V l M R m Z Z S n g y Y k F i Y X I x e D Q y e k h v U E Z C b X Q 4 Y 1 V U R W F a Y 2 0 3 S j A 0 c U Z K R k l M U m V w T U Y 0 e k d u U U Y v b F A z S X R y a V J L S H p t O F l Y L y t P O E h r R n B I Z k Q 4 Z m d I c G w w N 2 p m W X R Z a 3 R m d m N v Y U x 1 R k 1 R K 2 t W N F p U N j d p S F h 4 U W I v e H J E a 3 M y U 3 d M S T J N d k 1 m a V B y b G l y W V R F S 2 h N S 2 Z X Z V J p Z V l D c U 9 6 O H J 4 T 0 8 3 S 0 U 4 Q W h l Q X R L Z W N s Z z Z I V l F K N k 0 x M 3 J C Z 1 F n W W N I d W 9 M L 2 Z G L 0 w z b V V 3 W m l K W X l m L 0 s 1 R X F G S n c 3 T G Z M T F A v L 0 J M a E l p a j B 3 N E 9 N d S t R S X F l M k R N M D l 6 N k 9 v c E F N a V R F U E J j c W l w S H V s O H Y x Z D A r c T J I R X Z q V l F m b j g 3 S G x i a 3 F 4 c z J L R 1 B m V G V 5 e W 9 p S X h h a T d Y M 3 d i U 2 k 0 U U N k b W 0 2 b m p C L 0 x l Z 1 N j d X B J M k d 0 T F E 1 Y W 4 1 V G Z U N n B T O V N C e n k z M j d S L z I z U 0 R 0 Z 0 V m Y 2 N T V W F H V U Z 1 S T U x Q n I x N T F p S F Z 3 c 1 I r V n N 6 a 1 o r U H B V L y t E U U 1 u d F N o Z G 9 T e T R l a l R W W F c 4 d H p P W X A 2 N U J r T W F R O W J k M X d D V H A v Q l F 5 Q 1 p Z a 2 5 k R V B P M E 4 y M z V F R l R T U z l z T U N w c H E 3 d E R 1 N G p v Y 3 M r V H R H R l l R W D B N Y W R R W k F s b V l J e n F Y Z W Z P a m x Z R E l 4 Y n A 0 V 2 J Z O V R F Q m F I S 1 V C d 3 l Q N W J 1 b U x S T U p w d W U v T D d p W m J w S l h R M j c 4 d D Q r T W U 4 M 1 h v d k 9 p U 1 B C O T A w Z X l u V W R q L 2 V S T F R I b 1 J 5 M 2 o 1 T U Z t b 2 Z 1 d C t Y V 2 d J L 2 8 0 S n M x T W d z Z V h V U 3 F v Q U t E S j I 3 Q l Z j T l J G V n d z M V N Q e j F Z e X J r Y k x L L z R U d 1 h s c G l q d n Z Z S l F 0 e D I 4 c m N h L 2 V t M E d i d m 9 U T j J 1 L y 9 t U G 0 z b G J Y Z G V G O F l N O G J U T m F x V l V s W G h F R 0 V q b 2 Y z Z k 0 x d H F 1 a 0 E r T 2 J W W E U 5 e n I 1 Z m x 3 V 0 d n S 1 J Y U j l 2 c 3 Z 6 V D N T W k J P N y 9 i b 3 d q U z Z y a 2 x H b m 9 L Y U 9 o M G 5 o e m w v S j V 6 a z Q z Q 2 s x V 2 1 P U X c 1 e T R o Z 3 F 4 N m p Q c U x 2 d 0 J S Z E V z d 0 p w b 1 h S M V V W L 0 Z p c j R V a j h 1 N m J y N E V n R n d F Z X N l Z U t N S 2 5 S U m F h R k 5 C U 0 w 0 W G w v a 3 V z M U Z h S G t Z b n F N c 1 J a e H J n c 1 Q 5 N z B y U E J D N 2 p i W l o 1 a y 9 j e U 1 t N j F n U 0 h 3 a U l t T m N s Z D V u U 2 x 1 b 1 h V N D J J M U V h Y m t j U 3 U z c D I 1 S 2 d D N m t S a W x p M H N J d H B r M U F R b T F F W V p 0 Z 2 F p U 0 t D M G R k Y 3 p 1 S U d 1 O V R l M y t L Y V F Y N E Y 0 Z G Y v N m F p S l J E Z G Q 3 a W M 3 S G d v Z E V P V 2 c z e U l H N W J M V H V l W G R 3 c m J M U m E w Q j B z R 0 Z 6 a G 9 x b 1 B 0 W k h O S 3 d 4 O U h l c E R N N m F S M D F S Q l l F W n Z k N W Z l R U d M Q z Z j Z 1 N P N W E 2 e W p n e F p L Y 3 B r S j Z u T l R N b G 5 M O D V 2 c m 5 y Z G w r U D U r U z k 3 b D g r T X B t O H U 4 Z U l v N 2 5 m N H h 3 S 0 F U c m Q x Q 2 o v d C s x K 2 Z h c l N F d W M v M V V O d S 9 H T W t E N 3 p H Y m h X V l J W V W l S S F p 5 b n R J d V k x Y z N m c H J w O X l 3 U k 9 m M k 1 i S 1 k r c y s 0 Y T F W e D B E O E Z p R D l 0 b G p R V X p B V F p J U D d o d V Y 5 N D l i a W t B N n N t d W Z a Z 2 J J V H B a Z U d J T E V 1 U j V t e E J G S m J D L 2 Z z Z V N p R m p u e W x 3 Y n V F c G s x M i 9 m e E F m M X d v b j d k V m Z m V 2 d O V 2 Z k c W h r Z W R 2 d G 0 4 Z j R w N U V R a n E 1 Q U x i c 1 R a W n l S c j d T M E x n N l B M d 0 p K N W 9 l Z U V q a j Q w M j M v V X l j Q U J Z R W R q c W l y Z n J x M l N y V n B l Q 1 p 2 W W d 5 b y t J M E d n K 2 g 4 W k 1 C N 0 F w V T Y v a 2 Z B b l p E U G 9 3 W U F D b 2 Q 4 Z m 4 4 U 0 5 h N k R 0 Q 2 N j a X V D c U 9 W c k d Y M G 8 5 b U Z z b V B s c H Q 0 c 3 J B b X N 3 M C 9 E Z j U 2 M j R k a n M y d V N 2 M z d V W i t y e j N X O V J Y Q l V Y Y T d q a 2 5 j V 3 Z j c H R 6 N 2 V Y b X B s W k 9 5 Y 3 h 0 R H p I U k 5 3 N G t Z a V U 4 R G V 1 V k g w O V h w a W l p U U N n T D B I d m F L R m t r d k 9 0 N 2 5 Y U F B B Q X V P c U p B M n N a d V N i c F F s a 2 l D S j d S V 3 J h M H o 4 c H F z S D h v T j U y Z E t z K 1 h U V j J B a y 9 E e H d 1 Q X d U a E 8 2 c T g v d W J 1 N l A 2 S X R B N 0 h T c X R V c m 9 L N U l Z Z k 1 o U l R W W V l O O X Z z T 1 o 5 e n N T V X U 4 Z i 9 L O H F C O T d E d E Z D M 0 J h W k p k V U R x M H Z r Z 1 J O b V p F V W p J e l F y e j Z Y M F V P Y m R n a U 5 1 V F d q M W 1 p c H p Y e k F N a E Z s Z k x 2 N X Z i c X h Z S W h B b H E r W E 9 Z U D M r M X N k M z h U a F V v a F B Q U l l v T k U v c k 9 I U G 0 5 U 2 h D N U x J O V l m U U 1 w N l B J V E s 3 Q 2 w 4 S 2 h 2 M C t M d X R W U m Z K U k N q W m x F Q U F 6 a 2 N 1 c z N B R G p q N E d h Q k 5 V S C t S T j R E a 1 V S U U I x S X l 5 R X V V b X I 5 Y 2 t W a E V 1 e V h 4 T l B N Z j h T S W 5 O e k d k d 0 w v c z Z l c T d 4 M T g 1 R k p S O X N k R m 1 m N E g 0 W n U 1 Q y 9 B Z W R 0 Y 3 R 3 Z H d J Z T F S M l Z r e U 5 5 S T Q v Y 1 d z T 2 t M c z Z 2 d 3 g x R D V i V G F 6 U k J 5 N n F U d W U z N U x x U U 5 u Z i 9 s L 3 F q R E 9 v Z D M 2 b k V 1 W k F C R X J I V D N I O F J q T 3 F p S D B Q R G Y 2 S m p V b F F K Y T Q v W D B S V n U z S T V l c W k v c 3 F 4 N m Y r W C 8 2 L y 9 m L y t h L 3 Z i d n I 4 b F Y 1 e E o 2 c D F X L 0 t z U 1 V M c j N Y b 0 t Z S H J z Y l Q 2 a E N X T 2 d 5 a G l J d 2 R Q a S s v S k Z a N T Z L S T V C M D l P M D J m T X B q M k d o T 0 8 v c H Y z O W V j Q j Z 2 O W F 3 Y 1 J 3 Z 1 l 2 N T J 5 N n h P a E d 4 Q n F O b H J K d k N K b m U 5 U D l 4 M F J B U H V w S E d k Z W o 1 Q W Z p U W M w N m 1 Y U H o z W G 9 Y T k N k M 0 t a Q V l H M z d i Y n h p O G 1 j O H F 4 S j J r T k s 3 b j B v U 0 Y z V l V p c F J D M U Q 0 O E 5 r U U J V a U 9 G U W p 6 Q l R C d T d M V W 4 1 M D F O W k l 6 a X N i Y U s y W k l u S T B E Y X U z a G V D U E 5 V T l k v R 2 Z F a W F 4 M W U 4 a 2 o 1 R l R G Q W d n Y 1 l 2 e n o v b l R q Q m s x K z J B Z W 5 T K 3 h O c 0 x Y Z G 9 s N X h Q d X p O O W 5 L c X N n M E w 2 U 3 B 6 W G R P U j F m U X p X b E R V M k l V c D F H S z Z i a U h k W U V P a k 0 r c 2 4 3 O W x r V F V P M k U z Q X N O e E F K d k p L c j R x U m N V N 3 N 4 S 2 c x a E Z 6 Y m g z M H F H R 3 V Z d F N p e m 8 5 S W d m Z 1 l v Y z J m e j F M S D R W a U x s Q U F Y N E F r K 1 o 5 Q 1 p 4 W G J n e m 5 I a j Z G b T l U W i 9 k V k h W e k Z Q N 0 R R d 2 J H Q U E w M 3 h 3 T F J H Q U 1 s S E F t Z 3 E 2 M z N 2 N V Y 0 V l h j N z R V T C t a Y 2 w r V 2 l 2 Z j h 4 U W x p N W F t Q y t v b V l U M l A z d X p R e G 0 4 e U p l T X J K e W F j Z z d 1 N E R w Z m 1 0 L 2 x E Y 0 1 X U 3 R i b G Z l T U t 6 N W 8 x N U 1 T Q V V W R k l H N G 0 2 S G V Y Q m d M N F B k b k 1 2 c l A v M W s y R U t K V F N m L 0 p L T G R N a m R 3 O D d k L z l u M 3 d z R 3 d J Y W 9 J a l d i S z R 4 b U R Y M T c 3 M U x J V k 9 Z Q U d s Y n B I e D c z S X k w Y W 9 o d 0 V h Q m t x R G p J W j F w V 1 l w O T h o Z E 9 5 Q n R Y W H J k M V Z Z T 3 J B M G 1 u S 1 J y c X F u Y W 9 G U 1 h w a 3 d D b F g 4 V G R L V j V F S T R s Y U d J V k F S Q 0 V P e k 1 G b X Q 1 Q 0 l D T U J R Q S 9 Z a V N V Y 0 p I Z W k v N l A x Q k x B d 1 F V Q U F B Q U N B Q X R l Z z l a Q m l h S n h s V U V B Q U F o Q 0 F B Q U R 3 Q U F B R z F 0 Y 0 d G b l p T O X d Z V 2 R s T G 1 K c G J v M l Z Y M n h U V l J 6 S H p 6 b T l 6 R F d X Q m h r a F F l Y 2 N j Z U w r d U x H R i t p Q V N N Y k l H c D B R N m h v d E V U Z G F z O T l h V m x I V n Q y U j l E c 3 E 2 M z Y 3 M l Z k a D F 6 d 0 d n M z Z m N E p D Y z Z C U V Y z Y W x m b m t V e G Q 4 N W F F Y W s 5 N 2 I y e W R J Z V B M T m M y N V B v U z M r Y V o 5 T y t y M z l m S D d u Z D M 3 b k Z t W i s 5 W W N o M n J z S E h j M H Q v c G h i V 0 d y d E F P O E Z 3 Q y t w W X d F Q U 9 q d E Z 2 R E t L Z V B Y K 2 t h N G p I O E F Q V F I 5 V m 5 U U 1 p U T j J t V T B h T D B 6 d 0 N U c 0 5 l K 0 F r O E F 6 L z F B N 0 R 5 b V F C Q T A 3 a 1 g 0 U 0 I 2 a l l H N 0 5 G N E V k c U R u S m x H M U Q y b D V C S 2 9 n O U N N a 0 l B W W l I M k x r b U p C Z H V 3 Z n d S O G M x O H N I Z D Q w M C t D R X p O Z k d q M 2 V J c 1 B B R k 9 y d m M x M k V I U U c y d E 9 2 R S 8 v b k Z 1 L 3 Y 2 V F R y M j A 3 c E 9 P O G Y 2 Y l R W b D B y c E F B e E F v b n I w a W t h c z F M V V R O W U l t L 3 M x R G 1 t Y l F 3 a H N P Y V Z v R j J D W k N i Q k l O a j M 4 e k N w e j h w d 1 h y c D F u e U N F Z F d W d k l V Z 0 Z N R j A w V m l n d S t X d U l J S W h Z a H J D a k h a e E p 3 a y 9 r V D M 1 V G x 0 N k d q e V d i b j Z a c y 9 I a G 8 0 V 0 g 4 Z l Z 0 N H F 3 a l Q w S T J t R 2 5 X Q W Z 1 R z h Y S V g v c 3 Q 0 L 0 V l a G V W W E h k d m N l S 0 p I c 2 Z J c m p t M E F y Y W l C M F Z 4 Q 2 9 K c l Z 3 U m 9 H S D B U c 0 c 5 S 0 l m Z 0 R Q b G l Z Q n d 6 S 2 l 5 U k J K W m 5 E Q z V Y O W p j Q j B 6 a X R 5 Q k d R Q m R a V W 5 x a l Y 2 Y W 5 D O V B U Z 3 p S W k t R c 2 l i d z F S W k 9 4 c 2 9 R N 0 V L U E p C Q 3 h F T m x w Y z l G V W E 4 Y z l F e i s r a k V Z d G V Z d U F M Y U J a c H J x c m 5 H R V R W Y z B o N 3 V h U z N j N G p w U H U 0 M E 8 3 N F k 2 S G Y x O U x Q b l d M W E h T S T g 0 V 3 c y e k I r M X Z x R z J v Z l R x d W Z m a k F B T 1 J R T F l N a V N C T l Z x U X V v Z X I 1 d 1 l n d V V P b z l Q N 1 B w U 1 R n Z y 8 z S X p r a E p D U 1 R E N l J k T G x a T z N G V X M x b 3 I 5 d X h 3 T 0 4 z R G 8 2 c X F Y b C t 2 e H l x U H c 0 Z z d m Q U Z B V 3 l V Y U 9 U W X B 4 e m F m M V p n R 1 J 1 M W 1 S N U h z T E 5 t V U Y z c m d V M W V B a y t 0 V V Z 4 O G N C T k N P N m t p M 3 J p T k 5 y Q 0 J j T E h T c k l G e k U z Z X F 5 b T Y y c 0 p F Y W x S R n l L M 3 B Q N H N O b 3 h n c T J p M k 1 p M W R q e U J a O T R 4 R T Z 3 R H Z h e n V Z c W t B W F M 3 Z n h U S m l D T 2 l P V j V v T 3 F j V n k y a U V k V X N 2 V U 0 z b 3 l C O X h l M 0 g z U E 1 v R E 9 T b U R L d H h Q W n U 3 R U J D M l c 1 U 2 x p U k I y O V R s c n N T M W 5 G M j B N N j Z u V 0 9 k W n J j N W V 5 Z E J r Z W R M a 2 Z 1 Y 0 Z E b G M r V j V 6 U y 9 O S z R B Z k t H e W 5 o R 1 I 3 Z m 9 y e l J T b m h m U 3 A 1 T n l o a 3 I 0 Y V J T O X l u S E F 5 c 0 J k Z W R u U m 1 Y W n R C T 3 d H Q l l B c G t Z S z g v N G 5 U U G p I R T d W c C t U S m N l d z N G Q 2 J C M D d 1 Q X V n b H d w b W p 3 V n V Z S 1 I 0 b 0 o w N D Z J V X Z L T G M 4 R 0 4 4 W W R K N 0 I 5 a V I v Q W p 1 T E J y Q y 9 I c z N s W X F i O G R z Y 1 F Q R i 9 M U 0 Z x V W R Z V F V 2 a E s v d l l P T 3 Z Q W F M 3 N T h X d z U 5 T D Y z a G Q v Q n R 5 V C t K R j V t T n R Y O X g 0 b D B 4 Z m R o c F Z s O F Y w O V E 3 V W Z B K 0 9 r b k V x N n B Z Z y 8 4 W G p o Y l p W e E d U M l l o b j R 2 N 0 1 4 b F M r Z 0 d 6 R U 4 0 Q 3 Z z T E l W V l J h R F V q Q X V p Y m N l Y m d Z e n l h M 3 M 3 R T J Y M j N M N E 1 E N H Y v S V Y 5 K 0 p U W j V X Y W Q 1 T H E 3 O E k w a 2 x Y c H Y 1 a E h T V E R D L 2 l j e U d S N D c 5 b l B O R W x D M 2 h 5 Z W x r a 3 Z O W U t j M n V x N m 1 n c l B z e F R 0 b T Z o c C t V e F V 1 W n h I Y 0 t u N V N q Z D Z Y V k p D N U Z M Y 0 J m a m s y c 1 N 1 R 3 Z h S V d p W D l y M H l G O F R M T z Z P R n B Z M U t K Q z Z j Q U w v R 1 h J U E F Q Z 2 J V R X N E Q k J R Q U F B Q U l B Q z E 2 R D F u K 1 N S b D N S Z z B B Q V B T Q k F B Q U 5 B Q U F B Y 0 d G b l p T O X d Z V 2 R s T G 5 o d G J P M m R X M i 9 j e G h X Q T M v c 3 J G c H R u V V p 3 T G g y U m l P N 0 R r S 0 R G Z 0 Y 3 S 2 w y R W 5 m R 0 M w b H N k N W R M b l l w W C 9 M a 0 p v M n R 0 b m J k d E d t U X h n b n F C R W d U b 0 U y Y 0 Z H b H J X R m I 4 W j d T N l B P V X Z k R 1 o 0 V 2 Q 2 R 0 l w Z m N s W l J R Z 2 c x e X l E a z h Q R F B u b T h Q a E d m S F V 5 e m M 3 N 2 N a M X N 6 K 3 c 3 T z d w S n B E a 1 p z U H N y d G d 0 c T d 0 M n V 2 b j Y 4 c 0 t N M W 5 6 N X p L b E Z Z O D F z b k Q 5 M 3 V v b G s 5 Z 0 5 r Z X R y e X J a N T V 1 c 2 1 P T k J 1 L 0 5 E c D A r K 0 N 6 L 3 h 4 O C t 2 a 0 1 h R F o r W m R z Z E t x M 1 p 1 T F J o c l Z 5 N 2 F B e X V u V z d L V F Z m T 1 l 0 L 3 V E Y z Z j d W 1 x M W 5 Q W E d G W H F X a G x G e j l z e X A x M H h y Y m Q z a E p W Q W 5 y R 1 Q r R G J h b l F 5 Q X B 6 Y 1 l j b D d m S T V M Q k R i N 0 p E Q k d 2 O E F C d 2 R X R n J w M i s w M n J 5 a E x p Z 3 c w Q W t i R m I 3 c k Z X T k 9 S c X J E a T J a Q k N G N H h i O W 9 a R D l W a n F H U 3 Y w O X R t N W l N d T h r a W h 4 e j J Y N 2 t F c z N W e H k 3 Z j d a d H J Y V z U v b H k w T D I v Q m F y Y 1 g 3 S D d I Y 0 d q c F l 0 L 3 F P a 3 V t c z l G c k x G a U 9 Z e S t 0 b T Z i R D c r e T E w Z W F W M G V h Y 3 N Y S n R y V z l 2 Z E Z 0 O G x 4 d U 5 Y a F J R K z d 2 M m 9 q d T Y y b X k 4 M 3 J Y b 1 p x Z l R i R n d 3 V j U y T F J u L 0 5 Z c z N K b X N u d W h Y Y 3 Z z M H J o Z 2 p t Y n F 0 R U p s V k F 0 b D l m T m p 0 d m V t R l V 4 c k 8 1 Y j l n M W 0 0 T V l y c T Z 2 M F h 2 b W 0 y K 2 F 2 d F B y R 2 p h W l h a Z D V 1 M j M x d X B V Q 0 t X N E d W N F p I b 1 p m T m 1 2 R 2 h w M 2 V p W m 8 3 S l p Y a 2 d 0 e T R 1 W k p n Q U F 2 O D l k T n R 1 R 0 0 y O T N 1 O X p z N 0 9 K O W 9 6 d F l w V F l P Z F N z N T J x Z m t V W W N D U U V N U 0 p v S X V w U 2 U 2 M U d 4 S V B O Z k h i Y z F 3 M 3 d h a 0 d X d m 9 D M W J Y T z g v Z H Z o c G 9 3 b n Z N W m R h a 2 Z w Z H F l d W Z Q R 3 o y M n o 0 L z V a W X V H N D V q O U x q Z U J 6 Z 3 B m N m J i T z l 2 d j J E V j V D L 1 d M S m V w d W F C U H Z u T X l V O E 1 5 M 1 p i Y X R G O V h K Y l p k U k E v T 2 J v Z F Y 1 W V h l W G U 3 T j Z r W D l u Z j l I U 2 Z E Z D B 4 T l R S d H V I U n p J e U R C c U 1 V a G x Q R E k 2 R W h T R k t n Q 2 N 3 W U l m R m 5 P T W p 1 N z d s e m J Y c m 5 X W U Z 1 d U 5 p T 3 F w T j d n T W 5 V M F p s d n Z U c E h N Z m 1 s b k 5 s Z n B 2 b m Z U O C t 0 R z M x a W g 5 b T J j Z j R O c n N H Q j B y U G F 0 M D g z a E Q 5 L 3 N i e j g r Z V B q Z X d k Y j d 2 b 2 1 a c z N q a V g v Q 2 x 6 V j N 6 U z F i N U R 4 T z Z T R 1 d 1 O V k z Z X V p K 1 V j N E h X U j F T c n B S N H p M a E 1 t S j g 4 R n d i b T Q y V G p m Y l M x W S 9 Z S G p X Y 0 8 x Z k s v W F d I U l B u S C 9 E d l h l b j U y L 3 V Q c n E 3 O S 9 V U H A y Y W R I c l Z k a i 8 z b j F w a 0 5 q Q m N V W F R D d m 0 r M X p o b U 5 R d 2 E r Y W R z Z D A r c F k 1 Q 0 x a d k 5 l Y m I 5 c 0 J z d V Z l N G F G O D N s K z B 6 c D N n e l F p V H B H T V p i a 0 R m Z 2 p G Y 2 V i a 0 s v N 3 Z 4 R 1 B 5 U m t K a 0 5 L V X N o W j d y T l k w a E Z D O F N w e l h C e E N F b 2 5 Y b X V k S E J O W E 8 4 U j Z a V W 1 z M l V I V F d 0 O F Z v a z V 1 S X U 4 T 1 N j N n Z O W V F W a z N 1 b m 5 U Q X J Q U m F m Q m 1 n Y k t L d T M z a l R j c F N o V G l P Y X g z Q 0 N p N n B B Q i t U S F V 4 N T B I c 0 l u W D h o V D R m T W 1 X Z E l a d H R F T G V E T 0 9 z K 0 x W M E 5 1 U U l S T U N L M U l q R H F V S m Y w Z E 8 v R U d 2 Q U 9 G U U 1 q b G p W N U V t Z z h v U l N V M D Y y T E p C b m 9 H b 0 1 q c m l s N E F p a V l h R V l Y Z 0 l C S W V S R 1 l M a U Z O Q U 1 l Z m t q a C 9 U b m p G K 2 Z R S z U w U V h H S k 4 1 Z k o v M X Z z Q n h R e F Q w U 0 V K Q m g 0 a 2 l x U k V N a G 8 3 c G 1 n V F N N W W d V R D R N b 0 5 3 Y l p 5 R k V S Q m 9 s R W 4 z S F N Y V l Z S c W Z i S 1 Q 0 Q 0 V W e n g z b l N E N m t G d m l X b F d S a U s 1 Z 0 h E Q X V Z Z G t a a F Q 2 d k V i V U V C U W s r M F J p T U t n Q U 9 W N E M 3 b 0 1 2 Q k h L c E U y Q 2 t u M k F t Y V o v Y T J Q a H B 1 L 2 5 m U 0 V h U 0 V O S X d U M 3 V W M k F V U T l M K 2 x j b 2 l n e V E x S 3 F J R G V T b E h S W l Z R U 1 J K T l F r T G R I N X Z G Q X l 2 U j d I Y W 1 x M T h y R 2 t U d V V p V G V H c 1 Z E Q 0 5 t V 0 1 j c F F F c 1 V O M V F F e E F C U j R r Z l R v S l V q c k l k M n U r N m E y W n J O S E 9 S W k t 1 T W Z M W m V 2 R G c r V 0 R W S 2 Z p a D Q v R k 5 C N W d P Z 0 F L b 0 Z p S W 9 L U F h i b k R T Q m R z Q k F m T E Z o a H Z 6 R 3 c 1 Q 0 5 y N E Z I M F p q Z D Z a d C 9 0 R X Q 1 V T B 1 a F l N V 2 Z U W V l y Q l B W Z E w y d H V 2 e X B U T U l 3 S k x L Q 0 h E c n h 1 U k 1 h T 1 J z W V R F S E Y 2 c 0 N x Q X h S c H F 6 e j J q M G l Z c 2 t u a l R u U k Z l Z U Y x L 2 5 u R W N C Q W p J a X F P a G R p L 1 Z O T W I 1 Z k 5 T Y 3 N F c W p n a z Z R T U J a b 2 N 3 W V N L M V B B V F o 4 a C 9 H d 3 R 0 O D Z i d E R T S V V Y O H Z y M U s r N j V t Q W d q c k Z r d F F v T 1 V K e G d T Y W x C T U V V U X p B Q 0 E v Q k Z 4 Y k J S a 0 N z a 0 5 B O X F K e G h J U 2 h V R 0 d L a U l Z Q U N C T H F D Z 0 0 w c T l U S E F Z W i t r N F J C Z 0 J n b G M x N l Z j V U R V R W x j U U R B U n p U d H B j b H F Y c U p R S D R F V H l B S l l N R E d S S k V J S k R L S W t q O E d o a 0 l K U U I 4 Z 2 N H Z U J 3 W j h i a E F w Q W d X a G d X c W h J R 0 F C Q 2 t Y b m h k Z X h w M V Z v V k Y 2 O H E y U k t D Z 1 F L W n R x K 0 h J Z 0 N N W i t E V W h h Q k F T S 1 F t Z 0 p P N l p C N G g 0 c l N R S 2 x F a E x R L 2 9 B R W d V R 0 5 n c 2 1 n U U l F U 0 V R e k h h V D Z Z S G h s U W d o Y 1 J J b k J r c 1 N w Q 1 Q 4 Y T Z w S X Z H Z E t F b n A x N m 5 1 Q 3 V M M V o y c U x 4 U E V J N T R L Z m J t U 0 t G O U Z t a V I 0 e V Y 2 N z h t U m N t V V d r e F Q w N U Z s Z 0 x S S W c 4 a 0 E 1 b m h D U 2 1 k T E 1 k T U 9 V Y W h i M V B w T 2 R V W F k 4 R z B l e U Z T b 1 d 1 c D F m a W V q c V J j R D J N V H R m M 0 Z E M 0 Y 1 Z 1 h I V V F V V m t w R S t q S W 9 W R W Z r d 0 R R Y l Z v b 0 5 v N m x V S 2 U 3 R l k x N m 4 2 c 2 F Z b z N q d k p p d n d Z Z 2 t v b X p C R 1 V F b T h j Y W p l Z X F C d n J T d E x r Q m I x W T A 0 d U l T S G R p b 1 J v a U g 5 W m h N Q n V W M j R m V E x s T F l o W V d h V H R X R G R l a F B i R l h s d 1 p X T X h J Q U d S M U l 5 M W E z M j R V d 2 Z K b V h E W U U z U 1 J P K 2 J j b n N 4 Z 0 1 X R U N P Y X B 4 Y X F J U E J r U W l l Z j B G W X F v V X k 5 V F B L Z 1 d h e n N C Y n c 3 U F J p Y 2 N H Z 0 J O N G E v U H F u T n B W T W 1 n R E F E R U V r a T B U K z N T a z N S c F N B T m p r V F B t b j d I T 2 t w S i 9 6 a H F v N D B s S k p r R 0 x 4 Q W h u d T Z B c 3 F V W F J J T G h R O G V t d U R J V 2 5 E d 2 V a V 3 F K U 0 9 N Z 2 p P Q m h X O T N 6 T E 5 B U m t n R W l Q W j d x U l V J c H Z z Z V Z L Z W R h V 3 F C R T J I T 3 J N M l B k a F p V V n Z 1 Y W x m c z Z Q c W g 3 N F p 6 d z B O N E Y 5 b m x H S l d O b 2 N R N k F u V G 9 s Q U t J U U R D L 0 h R R S 9 P Z k l p b k t u V S s 2 d V d J S 2 d s c G F m Z D N o a U l F N m t C U j Z T d D B j M 0 w 3 M 0 t C R m t y Z z Z V V n M y c 1 d 5 O T l q a 0 g 2 T D c z b V B U e S t s c 0 p v b j F G c D J k N 0 J 1 V W F r c 3 R Z e W Z q T j F u c m V q U l R L N k R m S m 5 V T 2 Z N U l h F O G N D U U F a Q W x K U k x o W k F 3 d W w 4 U U N 3 a F h m O X l 0 Y 3 V t Q S 9 C V z h W Y 2 Z u d S t 3 R l k 3 M k l F R H N p S X g 4 c E J t Z E c x U j E x d 0 l P b 2 l z S n R l a E t R a H h m U 2 N q S U Z s M U p p R j N W U F Q z U 2 l B d k R 4 S 1 h T c l J V U m N s V T V 6 Z 1 h z R F F u K 3 V 3 W k J Q S 1 l T Z W F 4 M U s v T G h 6 R T N B T H g 5 a z R k R k Z a b U x 3 U X F R a 3 N y Z H g y T U N B b m l E S T I 2 W X h D Y W 9 V d l J Q S j E 4 W V o 2 Z E l a T 0 F a a j R I a n Y 3 N T h m M 0 g z d z Q 3 T 1 B E K z d l M z k v Z U R 1 a D g z a k U 3 e G V F Y 3 p R Q m J 0 a 0 1 s Z k x 5 T z R C d F F m Q U 5 N L 3 h I N l Q z c 0 p R T G x R M k Y w e G 5 y b l h s c 0 d 6 V U F E M y 9 o S 0 l M V n Y v V 0 N L Y V J C Q 3 R 4 Z 2 x O N G 9 S V 0 R 3 V T B 5 U X R v a F B R c 1 B Q d X h m R T N v O F p m W H l E a V R 6 M F Q z Z W 5 U T j U 4 U D R 2 U H Z v d m Q x S H o 1 S j h Y c l J 1 Z G 9 4 Z T V a U l d F N V J H T W l X e m x q U E l C d U J v Z z J 6 b T J p V V l M c X B l R T N 3 c U J B O W V Z a X k w Y m R w L 3 V t c 0 N n Q U 9 p e H A 2 N 1 d m T E 9 D Q z h R Y U t M N G p 5 Q 1 N u S z Z h d 0 x 4 R 1 F C d k Y x S E J 4 b 0 l k b l R J d X R F N S 9 F U k F l S 1 I 5 c 2 d i R z R O a V d C T 2 0 w R T l Y d k 1 j Y 0 x 4 N W p u S E F m W W 4 3 M l h E e j R Y R H I 2 Z k R o R D h O M 0 h 4 U m V x e G p G N k x K O U x C R E x u S z h F W W t Y V m c v e T d N U k Z a d G 4 0 b H l 4 c k d R e X l a S G 1 K Q k 1 J d E J 4 L 2 l z R 0 p s N E l Y R W t o Q X R O S E h z c D J h b H Z s Z E R 4 a X B E Q m N Z e V F N W T d i b D Q 5 W m d Y M l J M Q W t t a V F E d z g z a V B j N F N j W E h G Z U 1 W N F p V c j k 3 W i 9 p b i t 5 W E N Y e G d Q Z n d F N n d o a 0 l B a U l l V l p p c 3 d 2 c m N j M H V n c 1 d 6 O T R 4 a T l x a E d 5 d 2 h o W j F U a F k 0 Y U Z n e G J u Q m 1 v V l Z M e n U r e H V y W V d E M E V x b 0 l F e F J x c W Z I U C 9 I N y 9 a K y 8 2 U j F h c V V x Y 3 F S T X J V Y 1 V X d W V I a F Z Q U 1 U 2 Z X N 0 V E h E S 0 I 2 Y X g 1 c W 9 J N z c 3 Q T l n R m x F S n J v b W F T V l R m S V J u N T l y N 2 J x a F N z N m h H Q 2 x X Y 2 N s N W d G R U Z T d j B U b 0 Z 0 R 2 8 1 M G F v c V V 2 S T F U c 2 o 1 d l h V b 0 5 W d k h a S 3 V p e G U w Y k M x Z F Z V V z V l R G R m U U h N R E I 1 N S 9 z L y s 3 Z m x a S l Z Q M E t 5 c X R I Y 2 x j S m 9 G Z G F 2 M l R w N X R r S T V K M X R 4 N W p T Q X R 6 N m 9 K d X V Z W k l X W l h J W D F O R U E y V j k 4 Z T N u N V d K V T l o c 2 I 4 S F Z p M V B j Y W t w Q U V I d G 1 x V l R Z R 2 5 l T 0 Z W T D V O d E d h U m 9 z e n F w N U 9 p W l B D W X B i T 0 J h c E N w Y z Y x R V R s b T V m Y 2 R L M F N V Q 1 V K c U I 1 b G t L c V Z U S l l W M X E v Q k 9 u b X d v c n h C N m 1 G S k F N S E N 0 a H F z Z F J y Q X l V M E R T S 0 F W S F d X O F d x Y 0 J u R 1 M w S 2 p s V F d L R 0 9 F N H Z F b E h D T 2 Z O Y m 5 q V E N V c H J F M j k 2 Z V V 3 d 3 F W e E d K Z D l o M k U w R m l H V m V H Y U 1 U a j J t Z 1 Q r c W I w S j V M R 1 M 2 Z V d 4 R G p j L 0 h Y N z V o K 0 c 5 R C 9 l L 3 Z F T n A 2 N j g v d U d L W k 4 2 c E p h R V h 1 Z T Z 5 a l c 1 a k x Y Y k V F Y 2 N V Q 3 V F d V h X V G R R c 2 4 0 b F N h M l J i e W V k a k R S W F J I S m l H T V c v N X B v Y n d n b 0 V O W U l M T G d x T F A w e E V B Y X d D N G F L d 2 5 6 V 0 E 5 e D l 2 R F I 5 O D Z L N 1 R 0 Z n Z 1 Z X J E Z H Y z N j d l L y t i N G R j Z k R U Z S 9 I Z D U 1 a j I 3 c 1 B Q b T Z K S T Z E U l Z 3 d W t E M D Z I L 1 d m V F d B Z V d v T E 5 v d W 8 x b V k r R 3 p C a m 5 K Y k 9 D c F Z o b U Y z Q m Z t d m x y L 0 d I d 2 J i d G t o S 3 l p e U x Q S 3 B Q Q U 1 V e j d L Z W Z 6 e D N M a H E 5 S H Z l e D d t U i s x Z H E r T j d a M X E 4 M 0 J v N 3 Z 3 d W 1 m e m R N b F R Z c 3 R 2 Z 0 1 3 U E N X a 3 F w S 0 t S W X Z 2 R H Z z Y V l R Y k h a U W p U U D V o W E d 1 V 3 B p M 2 t u Z y 9 L Z E o w O T N u d D d a Z W Z K S G w r W j d I L y 9 X Y 3 N 6 T y 9 2 T 0 g r N S 9 k R z k 1 N 0 9 0 e j g 1 N C 9 Q N 3 U x c 1 A 5 L z c 0 S 3 V C M D N y e H h Z N 1 J v d 1 d k N j V j T j J p N T l 0 d G g z T U h 6 M 0 F j U C t P M S s 1 S W 9 a L 3 Z 1 Z U 9 D R H R Q Y n U 4 K y t 0 L 0 I 3 W S 8 z b j k 4 T k p r V j J 0 a i t o b H h 4 K z h K Z 2 Z 2 Y n Y v K 0 E 0 V n Q v L z h i L 1 R N M 2 M z M 2 Q 3 Y i t 0 Z i 9 1 O X U 3 R D c 0 Z G Z i R k 5 W d U F K M z R t S z N 2 a G c r K 0 w y b j R l Y W Q 0 Y l B i d T M 5 a F l x d j k 3 b D d G U X d a S F I 1 b E J R e W d B W U Z D R y t p V 3 I v N n d H a m R s R n F z M l p Y L 3 d m V U V z R E J C U U F B Q U F J Q U M x N k Q x b G p I R F F i W k F J Q U F P a 0 t B Q U F W Q U F B Q W N t V n N j e T l 3 W V d k b F g y W n Z j b T F o Z E h N d W V H M X N y W m J i a n R N d 0 V J Y n Z r W G d I e T N z T k 9 k d U 8 1 T E J p Q z V W V 1 F t S z F M W W Z i c V B X M j B l W l F k Y k 9 J Y 3 M 4 R G N M M 3 Z B Q S t B N E c y U T J M Z k F 6 d G t o V T l L b H p r M H k 4 d m Z Q a k 1 l Z W 1 K O S t U R 0 w w U V d 4 d m 9 p d 0 5 z U F h V e E V p a 2 k y d 1 p w Y X N B d j V s U G 5 6 Q j g r d X p 4 S X o 3 T n R r b V l 5 e m N r Q j U 5 a 2 N i Y T l x Y j V h Q 3 p w L 0 g y Q 2 J l Q m k 5 R G Z E S m x S e W 1 I T m d B S m p L c m 5 h Z 0 d P S k Z T a k 9 a c m t Z a k N K c 0 1 j e V h s R T U r e W F N O D I 5 Z 1 h u K 1 g 5 d z h T d k 1 B T z d X Q V k 2 b 0 h v M H R 4 S m I v M 2 F W R U w w Q 0 s x b H V 1 c F o 0 d 1 c 2 K 1 h U a E 9 N S j V 1 N W J Q M C 9 u M 0 l a Y i t N c 0 9 4 d z J 0 c 0 h 3 Y X h m R T B 5 Y l Z D S z F 1 M V N x b 3 F 1 N D B J O E N 5 T G 9 5 V k d C W H o r b 2 x 4 N F l 4 Z 2 l C S V R r d m d F Z 2 F v T 1 F Y R j R J Z 2 o x U j J C T 0 R J U X B C R E E 2 U G d l R X h l U F V Z N l Z T a 1 Z 3 U C t L a 3 B G d n l i S 1 Z x c j Z j a y s r R T l G c W 5 S Z W 5 S T U Z s O E x Z Z V I w c 3 d w e V h z Y 1 F U V G l N d n N O a T N i a G R 2 R k d Z U l R 2 O F d k Y 1 l T c k p k V T Z s T G l h T l F r M 0 F T N n N v K 0 l u T G h E L 2 d O e k x k S 2 5 V d k 9 K d E Z u M F N l c F l l Q l o z U W 9 6 a 2 h C S E x p U V p V W W N I S V I 1 c m 5 Z e W g 3 d i 8 w Z F c x T k Z x Z D N B b H V O S G J 2 b n l 5 R H J m O T d h e H M x U 3 B L M 1 R J K 0 d m V T B U S 0 o 0 S j g 5 T G x N e H U w M T Z 6 Y X h G L 0 F Q b j E 4 K 3 Z 2 S D k v d T d 6 N 2 Z m L z h D Z 2 I 1 V m c 1 W U p r S 2 p x b n l k V i s 0 Z E N N Q T l X U W 1 m W H R X W H d u O V p v V T A x N 2 x 1 O W l V W j c w b z N w a H p T S m E 5 b m d 2 L z l C M E c w M z M 0 T W l o b W p r U D B k d 2 Z w M j g z b X V S b 3 V i Z F Z Z d y 9 X b E g 5 b i 9 i R H d z e m h i W F B k U F Q y R 3 N O c U p N N V h r Y 3 J W S j F 2 Z z F n R X B O d F l M W l I 1 M U x 0 S 2 J N a E x K Q W d i S m l B Z l J B T D h P R j B l M E 0 v S F g 0 U n J z V H J U U z Z 2 c G w x Z F p V V 3 F z e m p G T G M 3 c V h K a T R v U 0 h 5 N z F s Z l c v O E F V R X N E Q k J R Q U F B Q U l B Q z E 2 R D F r a z h O d j R P Z 0 F B Q U R v Q U F B Q V N B Q U F B Y 2 1 W c 2 N 5 O X d Z V 2 R s W D N K b G J I T X V l R z F z c z d H d n l N M V J L R X N 0 S 3 M 3 T X o 3 T l Z N d F F 6 V U Z K S X p V d k 9 U O G 5 N U z d k V k t p M U o w N 1 Z R c 3 J m a j V i S U p T c z F K T E F H c U t j N 0 l M Q 2 p X Q j R v Q U F G Q k x B d 1 F V Q U F B Q U N B Q X R l Z z l a S z E 2 W G h 5 Y 0 V B Q U R Z T 3 d B Q U N R Q U F B S F J v W l c x b E x u a H R i T z F i M j I 3 V E 1 C a S t S K 0 l k c k h B R E Z 5 T k p r N T Z r R k x T V l Z a c T B v Y k Z P Y 0 8 w a 1 R t c 3 R q Y X N r W l J 2 M 1 B B R F g z Q 0 p 4 Q n c r Q T R H M l E 0 Q z J 3 b l Z N U G N R b U Q w Y X g x c j l M Z i 8 v b i 8 v T n Z P d 1 h w N k 5 m S E J h e F J H b U F R O V J Y K 3 N L U U F G R G 5 G e E 1 P b 3 B z O W p i N n l o U G 4 5 e S 9 a N T J Q M F F S R j l B c l F Y L 0 l Q b k V F Y z J P U 3 l w M U N o N T N D Q 2 V z c W h H O E p M Q l J 4 N k h u S m l U a j k 2 M W x O T V R V a 0 Z D K 0 U r O F V t W V N 1 M E h J K 1 F u c k 1 Z O E o r Z m 1 q R U 9 I R z l 4 M 0 h C V E V 6 W j d 5 b 0 d X M 1 R i d X R w S l F H c F R T Z H J 1 d D V H V V h Y S 0 1 s M G 5 i Y n R a S 1 F P c F d n Y T l K c G 1 S b W t 6 S G h 1 N n J w W l J U R X B C W H F 2 V k 5 E S 0 t R U 2 1 P M D B a M n p 0 T 2 l G S z h E a 1 E 0 e l N w Z F J q R T Z 6 b S 9 Q b 3 p D S F V N Y W x E N m 5 6 b 2 F o S D d T a 2 F T c E M w b W N q V j d u U D h F V G h Q d X B R R S t P Q n p E S 1 J x U W N B S m o 4 R 0 t H b l l z V E d G M z B s R D E 5 V 1 U w d U 1 j Q y t u d 3 F j W D A r c D l T S H h z U 3 R p T D Z v Q 1 h y T E E w N T h D a X R n b 2 t M U 0 Z 3 Q m R r M W N L Z W l P V V l C M m d 0 U j g 3 M U N 1 S F J P R 2 F l R 0 V L T G h V c H F 1 R 3 F J Z n h 0 b U V t c G 1 W W m l M d F p G Y T Z s d 3 g 2 M V R y L z E z Y n h 2 b z B u N U Z a d 0 R v V 1 l 6 V T N B S U 1 H L 1 l z R D J 2 Q m F D a m h E W H M 0 b n d i S G 8 4 T z J B U T V j V l Q 4 Z G x 4 U X V W c 3 V M Y n Z O a l h m R U h Z M V g z Q l l o T H F o Z 3 B a Y W k 0 a F M z M 1 R L S G V y M U l h Q j J s N E R k V m V T a 0 M 2 R U h T M W J D V F Z i T j k y N l F X Q i t E Z W o 4 S G k y b k 1 J N V J H U E F q Z D B P Z U p m O E 1 Y Y 0 x T e T Z t Z E R 0 K 1 Y 1 R m R B Z m g 5 T 0 d T Z W Z Y O V d u N E N h b T F Q Y n Q y Z j l w c l N z Y 2 8 y U 3 R a Y T F Y d V d X d G E x M 3 J D Z 3 Z v c m R W N m Z o d l Z Y Y z k r R 0 x q N 1 l V Z 3 V 3 U k M v U W V 5 Y 3 p v V 2 F 1 N 1 g 2 V z Z y b 1 l Z N 1 Z 4 N k h q b z J v U G V v N k N N U X B 4 T E p y b i 8 v d m 9 n S n A z N H B T N D Z k d E V l U j l y N k 5 2 U 3 l P N 3 d M U V Y 1 V n p r Y m x 3 Q V F x d H g 2 Q U Z q c W 1 u W E h P c G p a O W g x Z G s r c U N z a z N j M 3 F n Z H l 2 a j R q Z 0 p B d H B s c 1 h B S k F x S E x y Q V d D c G E 5 W V N h M G h w S k p R d n V k W G l K Y m N s e E F D Y W Z K Z H F i N 2 R r O T Z q Z i 9 t S F R a M X F K b G x x a F p S T n J q W V N B a E V E O U l F R E h 4 S n N L N n h 4 Z H h k e j N x R X h 0 U G l w e T Y y W l Z 0 O V I x a X Y v Z W F y N 3 B N e X B z K 3 F R e m 0 z T G 0 5 c 0 d o O G Q r R 0 1 s M z c r b k t O Q j l D N X F Q a H F z O W o 1 d V p I b F B z S U 5 q R U s y T 3 d N S E Y 2 T U J q a z h J N j R p Y U F y S 0 x r a y t G V n B w V j h x M F F z N U o r S 2 Z U O T I 2 Y 2 Z Y e i 8 v Z l A v M j U 1 Z D M 0 T 0 g z R H g 4 Z k N U O G J H c E F n V H I 2 a 0 9 v N U t 1 M m Z C Q V B n b G Z 5 N m 5 k e F F 3 O E 9 H S U 4 z V k d Y c l Z i b n F W e W J l W S 8 x Y V p s M n J U N m F X d n N U S 1 E z M E V Z M 0 9 3 S T B w c 2 h u R U Y v Q l B W L 2 R L M z B p M X l k Q n B y N H N E a m J N Z H d O Z 0 d G L z d p R D E y c H Y y R G J n a 0 R G R V h M Y z F F c 3 B l d T N J M m F w W X Y r V G J h d z R 0 S E 1 5 e G M 2 O H B R R 0 9 4 a X h I e k N p Z U p N U l N Q e G N s Y y s 0 S 3 p P V V A 3 U 3 Z 4 b k N F Z n h w Z 0 U w U m h Q Y z l 2 T T E x T V l q e G t J a E d r O V l M M F V o d G V a V k V N V F B X a V l U U 2 J 6 Z k 0 z e V R h a l Z o N z V Q W m 5 I R 1 o y a m x y N D F h Q T U 5 U W w r a 1 J 1 M G h W N V J 5 b n Z p d 1 h h U l V B N V Z W T 0 p 3 Y 2 Z U T W t w a W Y 1 T H I 5 a k s 4 d 3 R R U 3 d N R U Z B Q U F B Q W d B T F h v U F d Y S H J L U E 9 m S k F B Q X N 5 U U F B Q T B B Q U F C M G F I V n R Z b T V o Y V d 3 d W N H N W 5 Y W H B s V U p 4 T n N P N E N 3 V F h v N H B J b E 9 D e n V n Z U R 1 N 3 U 0 R W d y d E R n c n R i Y 0 h k b m N i S V E z R D E 0 Z 0 9 E T 0 J y O T h Q K z Z w V T J l c T N 2 S H B u d T Z h N l g 2 b S t v M V V V W k x H U k N O Q k F 3 Q U F t T E l 5 R W 1 v Q U F C e l d X e j B Z Q m Y 0 d D d 4 R W J s S D h y V U o x b G R G M E J B R n k z L 3 o 2 N E R T d E t M d 0 N B Q 2 l B c j h W b k R L K 2 M w M T k 4 W n p 6 c H J L M 0 F G W k d G O T F l R D F 4 U D U 1 Y 2 p s c F I y a 3 V l a G 4 4 T X l G N n A 3 L 3 N h N G x R Z T B x S j d Q U j R v M z d U W F F S S n Y 5 V l I 0 N z l X R F h s R H J o N k d R b 2 V H c 2 s 3 T 3 d R M 1 F G b 1 B M b m V J Q 0 8 v Y 1 Z y V m t o M 2 x k T G Y 2 U D N k U m 5 V V m 1 L N H F x Z V Q 4 a F l q L 1 I 1 b T I 5 U k V F Y k p C Z n I 4 c G t 4 e E 1 I Y 0 F T V W k 5 L 2 p U c 0 1 h c z V n d T k 3 N V o y V 1 B w d 2 Y r K 1 c x T 0 R 6 d l J i R 0 F 3 d U o w a 1 V N T U d E Z 0 5 q S H p t a U F n Z 2 N S e G 5 V d 0 1 D d 0 N q T m x S R U x p M 0 V r V F F 6 Z F J N V k d y b U 0 5 M j Z 2 R m V j M n d q M E V 2 Z y 8 z b C 9 m W E R l K y 9 v e U 9 6 d j d P e m V p Z 3 R u R H p U R H d U N k k w R 2 d z M F o 3 Z G x 5 U 2 p i Z 2 x F S z J h S E J Q S V p R W V d U U G p s M E J 1 c l Z h V D Z R W E p H Y n E x b 2 Z C Q 2 l Y S F l w S n h V Y k d 6 U W Z D M W J 4 O W t n R l B S M U h T M 0 9 W Y j h W R k k w e U J B R 2 1 B N 3 R F V D F U e m 8 r U H c r S i 9 G d G Z y Z n l U N m E 0 O H h X N 0 N E a m F U U 0 p m Z W p n T G d 0 d D l Y R 0 x j c n V 0 T V k w b l R C R n V K S V Z 4 T C 8 4 Z D N D d D R J Z z Z S d 2 x W T E t E M z V G S m 1 w Z m d 3 S D F D U U V N Z H N q N G 5 w b U p 4 R n h l R X R T W S 9 2 a H p m M T Z p e W 1 1 V E N T c k J G W n c 2 c 2 9 K M l J P M k Z q a G Q 0 T X N O Z F J l T V c w M n p r T W t V d U x H W U N u c H p U Q i t w a V d h b G p E d n Z Q e G h P N T J r M k t v Z U 1 r a G U r Y m 9 k d 1 h O U 0 l 4 W V c 4 a G 1 U Y X R I S 3 R l V 2 h S S X I y Q k k y T F M 3 b 0 J N a 2 d s Z X l q d k 0 w T H U 2 Z l p r M 1 R F b 1 h z N W U 3 d E g r O E 0 3 R T Z Y U z V q Z H l 5 a W 5 K a G Q v N D V x U l N O Q U N S R 1 B h S k x m d m t x e n J 5 U E c x V X F 6 a H l s U 1 B R R D h m a 3 c 2 e X h S a 2 o 0 c 0 p r N G R p N m Z 0 L 1 I x V m N J S W w 4 Z l R I b H Y 0 Y U 9 X c n l z b V J H V U p t Q z Z F R X h q a 2 J 3 M X A 5 M G x R a 3 h u b F R Z c D Y z Z X B 6 b 3 g 5 S y 9 p R j A r V 1 B R c T B x N H U v c C 9 l e D B M S C 9 V b E 9 Y Z W E 0 Y V V q e X A 2 Z U 5 U Y l Y z R G 1 i a D Z H e X A r d H V E K 1 R W M H p U S n d X V H Z G V W d v V U N r a 1 h w W W F o W l B k R 2 w v V W 0 5 V W t M V n J N N U h V Q m c 4 T G F 1 T F R w K 0 h K V F p R M G N r O T d S O G d r Q 0 p x L 3 J j a H J 2 Y z I 2 e X d C W k l F c X U 2 R T c 0 Q 0 V i M k 0 0 U 3 N i Y W 4 y Y 3 l E Y V l N M W F w W V B h b T A x O V J R b m 1 E T 0 V l Z U F j M W p q Q V U 3 d V J 5 O D Z H V X B m N V B G Z n E v a n B u Y k d Q O T g 5 a E h 5 e n h p T G 4 5 N l Z p L 3 Q 1 S E J 6 R C 8 5 a k d I R F N H a G 5 L a 3 o x a D V k c G h 3 Q 0 1 a N G J r S y 8 1 b j g v U 2 9 K N 3 Q 5 K z B U V k J s T 0 I z T X Q 5 a H h C a m h T c m d P R j R n Z l I r U H N 4 S z d h S j l G Q W 1 T c G d E M X V v W j l F M 2 l m S V p J b H h x N H p H W V B 3 U V J K M 1 l v Q 0 J p M F d u a 1 V p L z N v M 3 J K Q U V Y d E l k d l d J M k Z s N 2 J K d X B 2 N z U 3 c m p M V C t p T 3 V G Q j J u U U t x a U F I T 2 F X M U h h c H F F Y T A 1 Q W 9 l d D l P V G 4 y b z F w M U 1 v Z U h q S 1 p J U W N x Q 0 p j d G c z b m d h c E Q x N G h u N z F z O F B h K 3 N U d U M y d U 0 v b X l C Q z V Q a D B S a V B N Z 3 V L M 2 1 U b 1 E 0 e H F L a 3 F N S X l 0 R 0 t V Y V N B T 1 Q x W F V Y c n p j e W Y 4 Y 0 J j c U x Q Y U 5 h N 3 R D R 3 V n a z B s T G U 1 V 2 1 W Y X d 4 e V N r c k 9 D U F d R b E I v e k 1 a Q 0 Z L d H d i e W Y 0 e m p 3 c V h Y M H N Z b 3 M w M U x H a D N p L 1 h h a S 8 2 W X F w Q z F r b n V T M V V J Y z E 3 Y l Z y R j h H a 0 1 i Y V k x c m o z Z X J T W T N i S U d O T n g v M z V y S z A r U V R l Z z h F b G R i T V p O O U 1 n Q V V O Q k Z M d 2 d P d D h 1 a 0 9 H b E 1 V b m V N K 0 9 h d l h 4 b m 9 v M 0 V J M 1 E 4 a k d a Q 2 x m T 2 V H W m 9 O V F F v U D A 3 a D E 5 S G h o R 2 t H T D N Y Q l l C e U d V U 2 R P V 0 Z z b 2 J Y d H p J V U V 0 M l l v c X V L b l Z 5 T m 4 x K 2 x 6 O H J L W U d H O E x u b C t l d k h a W l R K V X F D a k Z l W D A y Q k h V S C 9 j R j h 2 M m V n R n B u N E I r L 3 J 4 U 1 U y K 0 R k W E d D c l Z o d X p Q V n d a c m d I d V M 4 T m Z Z e n N C Z 2 l D c X o 0 d T d z M X F w e X p 0 d G t W T G d 5 a X J O T 2 F Z T F F S U V R N e E Z S b 0 F T M z Z S T V N E W l J J W W N H T H B G b j Z M S 1 B t c E N U Q U R t a z V N a 2 p s S H J p Z V F t O F Z X N m 1 O Y 0 t Z Y k 5 z S 2 x N d k p W V k J L b E p 2 d m p u c z N l O X h N a W h M T S 9 J O W J Y R S 9 Y a l M w M 2 c 4 Z j J 4 N z g x b n R i N D d S M 3 B t d W d u R H F w c E t E L 2 V l V H A 2 U W F l R G F a d U t H Z U 1 w c 1 J a Z m Z I V E p T M l d I U 1 d s d m l E b F F J Q 1 l 1 W W d r b 2 w 4 a k N o V 2 d q a n B Z N W c x N F V N d V E w N F h r b U h k a k 1 K U 1 h k Q V V B O G Z O M E o z d X h w a 1 Y r W m x G Z W Z H S G J a T E Z r R T B J U W t U T l Y w N m 0 2 c 0 l n N k 1 M a 1 d p T n I 2 T V p S Z l U 0 U 0 V a V W M y c z F 5 c U F s Y 2 F v S 0 l p a j V w M l l j S G d E e T I z S m 4 0 a F V o Q U p v c H E z e V B k Q z R r M E l m N n A x N G M 5 d X Z S S k Z Y U 2 p K R 0 F L R 0 5 S b X J k T 2 Y w N E 1 j d j F o Z E V J R z h a K 3 h B e j d G Z l V D R G x u S F F p W U l t Y n p O Q 3 F V Z G d M V j J m d U l n W j h t T G 9 B Z n d H N G t K a l l Z S n V B Q l o v W T l B T m x 4 e W F z U U t U N G Z w c l B D N 2 k 5 V E t R Q n d r U z l y R k V Y Z G 9 2 Q W N M S z J F S X p E d X p F N H F 0 L 1 Z 1 M k V J a n Z L Z G E z Z n J V Q l R B S H R C Y j U y W X p s c G 9 C M k 0 5 V 1 R 1 N 3 g r R n d t S D c x d U Z B c m 5 X O T d Q W F F h R W V P Q n N w N G t x Z k Y w e H N Y L 2 g w V 3 p E U 1 B y a T k 2 T X h I a G h Y d F h M V i t o b 1 Y r Q 1 N X a V V W e D I 5 U H d X a n Z K T m Y r N T E z Y 0 8 z Q 2 9 j b X A v V D J h R k F 5 K 3 F U a U N u Z m g y S X M x S E k y Z 3 h N O F N S M H U 5 T 3 l m U k t F O X d J a G t 0 b E F G b 3 J r e W 4 3 R m p T R l l Q S k x R V E Q v U m k r W l p 0 W D N a O W k x c D d o S y s 5 R k Z N U k 5 D N U R H Y X J M N l F N N n R N a k M y e T U w S 2 5 5 S G 5 S Y V R B Z l J L e W J V V G Z J W k h C K 2 F 6 a D l K T k x T Z 2 p S U E p P N T N 5 a F B W O G 1 a N i 9 x d j R L c n l y U X V 3 c U R j Z V U r V E h 1 Z l Z G N k Z o M z B m M 1 B N e X h Q c n p O O G V i d E Z Z N V Z X d V F u S H M v b 0 x H W T F J U W Y x Q m U z b S t C e i t F R F Z U c 3 V w T j B 2 N 0 J 1 a X N q T l F S V G N s N k d J M X Q r c W V K N T h 2 R i t M Y W p 1 Y m t S U X h y K 1 V O Y 1 Y r a z F u Z W Y 0 L 1 J 2 Z l V E c m J J a S 9 L b U M 0 V G k 3 b H l n Z W p j Z n Z O U U h J S 2 1 u U D V I T n J U M n J T d T F 2 M G Z G e m h v a D B I T W V F M F Z q e m d R O X p l V E Z u T G U v d X Z T e l R n W G F z b l l C N j V t b 2 Z V Q 3 V w U F R 2 Z l N O V 1 B N M 2 h o a k s 3 U W N u S 0 F H N k 5 x Y X k z R z l 1 c m M 0 M j d R b n l m Q 0 5 i U 0 N 1 Q 2 x l W F k r N T N 2 Z H F 4 U 2 h C O W R H S U d X M k 0 0 a E h 3 Q W E 4 e T V P N X o v W D d p a 0 F I b 0 F M W m Z W S V h t Q U J P N 3 d v S 0 p z d m l k L 3 R q e T R n N 3 h r M 0 5 o O D F L Z 3 p s V 2 E y W H R L W U Q w N 2 N L d V h l K 0 h L V n V N W W U 0 M C 9 Y Q X k w d X c 2 M H V J Z 0 5 o R G F m T W Z v c D d S S D l y d E o 4 b l N R R m Z j T m I v T 3 V R W E d v c 2 N O d U p F N T Z u Q V M w c S t h N k N N V n l 3 Z 3 h T N E l q M m I r Z m 9 w a E 9 P Z 3 V M T 2 d h U H B k S n h l b n N V a z R x Y k F D a l V O K 2 c x Z W J j M C t Q T m N r c m N 5 W V Q z W E x J Z k Z P S T N N Z F h V N 2 Y y V H Y 4 O V F m Y V B P K 0 d M d X V w V 0 p h S l d h T z B 2 c 0 t j R 2 J 2 a 3 V h W U R L T l N 1 W D R 0 Z z F G R 1 d n V E E r e l k 2 e l l Z K 0 F x Z T R 4 S k d h d E o r N l B x T 0 h X e H c 4 Z T Z L T n p O a z U y U y t H L 1 V I M X J U R G J x W E J C a G J W c j B B R U l s S n l X R 2 N K S n Z y W j F t c z h a d X M r S W x 1 O X V X c n d x c X V x O U Q y Q W 8 v L 2 l x Z n h 1 K 2 1 a d X J V V m Z s O U R z N 2 h 4 T W p 5 W U 5 M M m R 0 R 3 l G Z l d a M G Q w M V h 4 Q 2 N P S k Y z T l N z Q V Z n N T d S Z k 1 V M z Q z a W t z b X d B R G l X e U R r S y 9 I U z l L O W l y W H F I b 0 4 y Q V I 1 a U 4 3 R k N n N W 9 5 Z E l j a U 1 u e j l Q a G d o W l U x e G J x S U 9 z O U o 5 O W N X Z k l p c W k w K z J R Y 1 E x K 3 J C W j g x V m 1 Y W E U 5 R m F 2 c j V 1 R j Q x b 3 R t e k F n M G l M T T I z U T J x e T Z 0 b D d U T 3 J M d j M 0 S H N R S j A 5 M m 9 j a U V s Q X d M Z l l i Q i s w T F k x T T g r W m Z 5 W n h a V z Z 3 W k x Z c E d B a 0 9 q O G p X a z V 2 T W l 3 R l l l Z V J H N m p w e F J J O U x W V 1 Z y Z G 1 q T E o z e W 8 z M T g 5 W G N J O G d E Z l R z R k Z H Y U 1 4 b G d U Z G F J d z l R U C 9 U Y 1 N J e T h N O E x G M F V 0 M D N h d X V F e l o 2 Q 3 h 5 b G V H W D Q z N z Z K W G t s Y X p G c D d o M F Z T a U 9 q a E s z Z H Y x V T l K W F N X R H h J Q z F q W U d y S T U r R U c 5 N 0 9 v M F Z M T C 9 T c E F H a k w y S 3 h j V 0 N L R z Y 0 a H c w R 3 d w M U h P M F h L Y T U 1 Z l l G T j U z W U t j S F h p Z V Z X O U h k V V N K R 0 V Y S m h i M V l F d T J J S W g 0 U D V i N W s z e j Z i d H l O Q k V i R 2 V H V E x E M 1 N x e W V S Z i 8 r a S t l d D N P e H k 3 U n R C R S t k b 3 Q 4 S F d 5 V W N v M E N x O X d S Y U k y Q V p o a U 1 H W D d D c l J Z d W F 6 a G 9 H a 3 F V M n h u O E 1 F N F Q x T 0 1 u T z J 1 b 3 p C e D B 0 K 0 F m V C 8 x U F Z t S k x k Q W w w S j h 4 a G l G O U s v N H p M R W l T N k 1 V K 1 o v b j R t S m l v c U t V N U F C V 1 N n N U o v e n h B Y z h t d W 5 Q d z l T T m Z t S 2 d X Y T A 1 M 2 J O U E h 3 N 0 9 U U D B x O X J H R 3 V q e D R O d n J 3 Y z d D N T d 3 Z V d L c V N C O E R y e U N 1 b n Y r b G o 1 R j Z C W k o 1 S k J M c V p E Y 0 E x T m Q v Y j M w O G Z B Q j V V Y V J 6 R 0 h v W W F R U m p G N U 5 r M E N K a m d Z Z l Y r b D h z c 2 5 I M 2 Q w c V l p O T N O b F J U c z F m V m d R Z U V T b n F Y V V Z q c H N z K 1 l 5 a 2 N n N 2 c 3 M W E z Z E l Y M l Q 5 N W V V V G p v T G 9 q a T g 2 O T U y a G N i a W p w M U p P d 0 U y b S 9 i Y 2 l D U j B x R H h j T z R X a l M x d l h y d E 5 t M U V V Y 0 h w O X R m R m F t S X g 5 K z E 1 N V V 1 c l E 3 Z F R n c V Z s Y m h o S V o w b m l i Y 2 1 K M 3 F Q c m 0 5 W V Z r R U 1 C W V F L Q 3 R 2 N m x Q M F J p M 3 c y d E h O d T l 6 Y W 9 0 N S 9 T V G h N d 3 E 1 d 2 F G Q 0 N 6 R 0 Z J d V J 3 V 2 8 x Z F p y Z E l Y M G Z Y R z Y 5 Z m 1 z b V J 0 M H R C Z k N H a n p O d V N U Q 2 8 1 d m s r T z d T S z R j N m t F c S 9 M Z 0 V V Q n N o b U x 2 R E 5 j Y U V I O F d 1 e V R C T k 9 K N F p p O H c 3 V m Q z U 0 5 D a z U 4 V H J 3 T T R O Z H N z V G l G d m V a d U x B T U I 2 V X N F N G h 0 d G V l T G Z P R G k 2 N W h i O W J C M m l 0 Q X l y U n p r K 3 Z 5 d F B o N 1 R V a G J 3 a D Y 0 N W x S M z U x Q 2 x Q W j Z v a 3 k r b V p F K 0 F Z Y k h v Q 2 F x c H Z o V X F M b G F h c k 5 p V k l 1 T U 1 x c 1 N a R U V H Q 3 V G M E t u a z Z z b z F 2 U 3 J u N m p w L 3 R 1 a V h 0 Y U 8 0 K 2 N l Z F p m O T Y y S U U x b l R r c 1 F U T j l y Z X d i d n V M Y 2 J B b F R n O D Z Q O S t u Y W l C U G 4 w Z z N 2 N T h R N n p a c E t t c 1 N Z a F h O M X N M b D V r Q T F x V 2 5 O R 2 N o M W 5 z b G V k M j F v W n N 3 a C 9 l d W d p T T V V Z U 4 r d 0 h N W j E w U D F D T j R q T m J Z Q z l q N 2 8 5 b m N 2 c k N 6 b U t I Z D J F Y n Z 1 Z U x O Z n J S V V Z k N G 5 6 b l d 4 d k d 3 b D J P d H Z u c j N m U U Z U K 2 w z M F Q r W U t P b l h z c F V V V H N Y M T Y r Y m Q 3 R G R X d 0 N p W T l Y Z T V t Q j V Z b T h h Y X h H Y j k w b i 9 1 Z j l 3 V W p C T j V x Q j N K d m k y Y z V M Z X N Q R 3 Q y N E t V Q l F 1 S l d 5 S 0 N 5 Z E N J e W V Q b X Z F V n o r R 0 J 2 T j A 4 V k 5 z R 3 l N d G x B b m p V b F B u V U Q w T X R W O X p O Y 2 F B W k F j M n k 2 d U 1 k S m R D Z j F I b z R 2 b 0 h W Q W 9 u c F d C W j R n K 2 N v M W N h U V E 4 R z E 3 W U 5 q S 0 Z u d l p k a n l s V V B F Z 1 k 5 c T R t a 0 9 2 b D V H Y V h 2 e E J z c j c v M 2 1 r R 0 N C R E 1 v d 0 R X W X k 5 Z n U v M k Y y d 3 o 4 R W Z L R i 9 u T 0 U 4 e D Q z b n I 5 T n h m Q m M 4 S j F H S 2 k 4 N j l p N j F 5 W H R P c y t W S z B q Z F V Z b 0 Z P R T d o e H V t a 3 k 4 O T l R T X J 0 V 0 h I a l d M e n R U S z R 1 e F R i d E t 6 W W 1 w c D h 1 c 2 J R R W N H Z W p w Y y 9 i Q j R 3 U k 5 L c 3 R k L 2 J G O E k 4 e E 0 0 Q 2 1 q a l U v Y m x F Y m 1 F V U F 3 e k g x Q m F z e X h x e V N W M j F R M G k 5 e l B q R z E 3 a E 9 5 N V R q c 1 d O V G 1 O W H h I W U 5 p Q z Z U K z d D c G R y N U R R Z k 5 s W V R 5 V 0 M z N E V U Z V d k V k R j N E t l O D h O L 0 x p e W d h K 3 Y z b F h U T k g x e m d m N y t w Y m l 4 M U J W U m N V M 2 l m T z h M K 3 Y 0 T W x o d n B o e W 9 U d m U 3 a j Y y Z W Z z c X B x M G c 0 S k R 6 U U V p Z n k 1 N F J Q Z k t S N S 8 z R X h K e T h u O T V Z a 1 d B S k t s b T l z d 0 V 3 W j Z T V i 9 1 c H p 4 Z 2 9 W Q W 5 H S n F X d m R 0 W W J L c m V Q S 0 d t W X p X Z V J L M k 8 z N 2 x t M n N D c U c 2 c 1 Q x T z Y 2 U E 1 a Y m 1 I c 0 h N e T R x V 3 l Q U E V E T G h 6 N F F T M U p t Q j h S W U Z M V 1 h E b n F p R E N i d T V I T W d o T k x K M n k 5 R 3 Z w c j I x e l J 0 R U t P U U N 4 V 1 h D Q T B v T H h 6 U 2 x x T z l u M 1 J i b C 9 Y d H h p T T V 5 T 3 I w V T F S M j R r T j F Y R 0 F x U T R m d E 5 x R l l K S m Z T V X d k T m J S Q U 9 i M D M 1 U n l j a z d W N j d 3 e D N B V 3 N 1 O F E y Q l Z 6 V U Q 2 S k 9 E b 0 h M c z Z S b 3 g w b H p S M G 4 4 a T J j W U I 5 M n N v Y U p v a F R n d m R I L 0 E w T i 9 v K 0 V q M C 9 z Q U h o d n d y Z 1 Q r Q 2 J m N W N X a z Z Z U 1 U v U E F C W j c 2 T T F Q U T R l a 3 N x Z U t L a z B J b l p 6 Y k p S d T U x Y V l K b 3 B H c E Z n M D J Q Q U 5 X U G V V b X p O N 2 c 5 b V Z 5 S 1 J t V W J p e m x p e G J n O G V h M 0 1 i a n A 1 S 3 d 4 O U I y Z z B v R j V s S k V V c 2 8 0 V S 9 2 Y m 8 z N m s r b U 5 x c m w 5 R G U 4 T m 1 m N U F X M T F S R F l q S F p 0 W m V y S H Y x N G l O N F V F b 2 l x R E p 0 b k p y T y t M U G I r U 2 R C U 3 Z X Q k N 2 Z 0 F G R H p s S G J h d F Z S b E 9 U M j h F W E w r T 1 p 6 b W 4 5 d G F U U F B X R G x l Z E s 5 c z J H L 1 V X c E I r N G 1 X Q j I 4 S G p t V T N 3 S G c r b W Z H U 0 0 0 M S 9 3 O U U z d D F k Z m F X R U J C Q 1 k 2 U l o x a D V J b m p Z b 1 Q r S z Z 2 R X U v e X h W N 2 l 0 c V k y Z V R 4 a X B G b H B E Y n l B U V R a b n g 1 T y s 0 a G N K d 2 x V W j F S c z d l c j B n R n p 2 e n h T R n R p N j M w O G V r e n J 5 e F J t R 3 V 0 T G s z Z G F Q d 2 l 0 e m J B V m N i N X R C e W l N R l d R c y t h N z h V R k d W d n d V a X l 5 K 3 J q U F l m b m p G W k N y M l R i c V J t V W d w S E 5 n R T U w c G t E c 2 5 u Z U 1 D c 2 t U V n h F S E c y V H F i U T h M S E Z P Q m N I O F p G W H V I R G d X V l R H W l Z Z N k t w R j V k c z c x b k Z O S F l Q e G o 2 a H F z L z h h S F p v Y m F s M U 5 2 Y m Y v e D F V c U d t d 0 9 C a G s 5 d 2 s x Q n p w Q 0 k x S n F j Z n d Z T E Z l Q W N Z d W t T a H d F c H c 1 W j F C U l F P b H N O O E N Z b n l X O V p 1 R V l 3 c D d V W E U r a T d F W D N I M G 9 m M 0 t h c 3 J G d W 5 F M 3 J m T D V R Y 0 5 r Y l Z q b k g w U k l o T 3 B r a W J O Z G l U O G J H a G 9 O O F o 3 a F V v b G 9 P R m h w e l p C c D h 6 e D F q Z l F Q S W V i V U x J M 0 k x d G l 2 V 1 M 0 S 3 V l O T E w a W Z N e G 5 W S U t X R X o z c G V 3 R 1 B C V F Z W K 1 d F d H V X Q X o r a U d O a 0 F x Z 0 9 z T k l 3 R F Q v T W p h M 0 E 5 T k g 5 K 0 R F T 1 V B c D d n T l h 4 Q 0 9 x Y l V 3 T S t 4 d E p O R H l 5 K 1 h J V k w 3 Z V l J a F d q c U 0 1 R U 9 n S U t S b E 9 n U W o w U F J P S 0 5 Y V j A 4 K y s r c H Z F R U 1 U a 2 5 D c m I x M H I 5 c j B S Q 0 9 Q c n B U S T l T b H N 4 M C s 5 R V l h S l F h M z d R e m d E b T B E N H N w M 1 d J a 1 N F a G d 4 V 0 4 w V W l I M m E w V E c 2 c T U 0 Q m V Z M G c 5 S j d O R 0 5 6 c 0 8 r a j g z O X l h L 3 J T V 1 U z b m 1 n M k w v c 0 5 Z Z E d F Q k 1 l Z D N 2 M 1 d q a n p o N F J V S F d Z Z U V T b F R 3 d W 9 L c 3 B r Z l l Y Y k V j d X l w V j U x R H d B d z V 1 R G c 3 S W I z Q m Z w U S t u S X d v W F M w R i 9 x Z X p E e F Q w a 3 d h T i t J T z J p N n h s N S t C Y 2 t y R z N P Y m N 1 c l J s d m o 1 a D R T O E l p b 0 p K c V I 4 N T d l a l p M b l l O b F l C c 3 p 0 W E Q y L 2 R Z V W h 6 M l Z j R E V n S T R w W V l B S 0 1 V Z k k y V 0 p 6 U m d t W n Y 1 d 1 d J a 0 w v S F Y 0 Q m 1 a S G p a W k 9 E e j R I T W F q T m E 2 O S t I c l J t M 1 B 4 Q X J w R G p h U 2 V E a U N l d F h M e l J 2 b 1 V Z U 1 J s a T F B O G Z M W D Z O O G x W V F h x M m d Z W i t E W E w v d H l j U G V t N 1 E 0 c V J W O D N Z O F R V T H V x R U h T M 3 R 2 T m 1 M Z n B S Y k h m T 0 V W U 3 h i V E 4 x Y 3 p p Z T d w M m t s V 0 0 0 b j V 3 M G d q Y z c r b m p M S T N C b z F w a z Z G b V Z r Z C 9 D R G Z C V n Z E Z X p h M V p F b W V h a X R G N G 8 x b G E 2 Z z l H d 0 I 0 V F V B Z 0 9 y V F F n W U Y 2 N U J k N m F u K 2 Z O Q 2 M v V z h V N n Z 5 T j l L N V Z W d T Y 3 V D Z M b V l h S 2 R K d 3 E 4 b 2 Z 5 R 0 9 V Q W V H N V F o a k 9 o Q 1 p R b U V N T F R n Y V B a S G p P U 2 N L M z h T c 0 h F Z 2 Z C V X R a M H Z q N 0 V o O W J L Z E h Y M l p H V G 1 m T k F F c V F 1 d X Z 2 c W h P S D g z a j h a Z E 1 G Z 3 l y U T N y d X N o L 3 B X e j A w e D N G W l B y c W 9 t L 1 l r c V g 5 c W J O Y z Q 5 a W J I O T l 5 d 3 V D S G 5 T Y U x C Z E 5 U R 1 h w a i 9 q T F l U S 0 g 2 W T M 4 U n J v U V d P Q W p M e H l a S F E z V F g 2 U T B R d n B E V E J 3 c 2 V i b F J V c 3 E 1 M T Z S Z 0 c 5 d m R V Q V h 4 O W R k V U g r L 1 B a M 3 g w S m h E e i t E U 3 R y R l l z Y V V 1 S j V P N D F q S k N 4 N E 9 x K y 8 w V j Z z d U 9 t U U 9 L M 0 F H Q 2 t x N z B m S U Z K d V F k Z U J F Z l d q U k 9 N Y U l M T 2 t M e U N Z R F V 2 R z Z 5 U l F i U E 1 p b m 5 t T m F T b 1 N L c D l Q T l p N d 1 Z N V C s 2 a k J y M z E 1 S T g r T U J S c U 9 r a z c 5 e k 9 B Z X d 3 S 3 k 3 T l h H Y 1 Z S a m 4 0 M E Z R U 0 R Y b D N m M m 5 J S H h v a U 8 v W j h N M W Q x c U d r T m 1 v O V o v K 0 l h N 2 d Z d D R k N X d 3 e n R i M V B L b D J v S X A 5 a U l W c i t m d V p y d D A y R G p F b W J X R j N 3 Q T l T R H N q Q 0 c x K 1 Y 2 N l p r Y V F y Z U 9 m T X V E Q z R C a U V l d y t u L 0 F W T F V z N D N z V W R T S H o 4 R k J u T T B S U W c v N E 9 M R 1 R Y L z R r S z F 1 c E o 5 e V A z b D h m M E o z c T h p b W 5 6 b k F X Z j h w Q n F O c W t T O W J R S U x 5 c l l p W D Z W T 0 l 3 W k d 6 Q T c z M W x R W k 1 J L 3 B T Z E 5 V Y V g 3 M m Z X b 0 Z O W l d l b m l 5 V X F t b m 9 u b m Q w Y 3 M 4 c 0 k r S m F S d X c 0 O X h O V F Z 3 R 0 R T Q k 9 w b C 9 F U C 9 h U G k w R 0 h F Z U x x U G l U Z W 4 y Z z I x a j g v M X N F d X h X T n p 1 d 0 t 0 S F Y r V j Z o R G o 1 Z n d V S E J x b D h 0 T G x 5 a 2 p P c 0 d n e H R X b 1 k 1 d H B D N k V l U 3 F o d S 8 x d C 9 n b 0 l Z U j V K Q 2 x w T 2 N s a C s 2 e k 1 m a 2 N N S V J x a W 5 n T H F N M z F l d 0 d o M G 5 E R U d U V E p 4 R G t m U W R q T 3 F L M S 9 6 M m F W b G 8 2 S 2 9 a d W x T Q 0 4 5 c W 0 5 b S t w N 0 t O U 3 N K U S 9 1 Y k 9 o d k V J d E N E S l l P Q l h o S m x 4 a j R m Z m l l M 0 Z N b m N y Z 0 J 1 T j k 0 Q V J Z d 3 V h Z k t W R W l T Q V c w V j h i W F Y x b W l l Z l J k M U x K b D U x V k 4 1 Z 3 k z Y V d H U j l W d V o 3 b z J K a n B n b U J i K 3 V O M k t X T 2 l W a i 8 y N z g 1 M X Z J Q T l H L 1 F Y a V Q y S n h Q W W w w K 3 Z a T W 1 S R T l r T V R F e k 5 v a 2 p l U S t C V W 9 j d k R N b W J k Z 1 Z 4 U G w w c 2 F r V m Y r Z U J F a m 0 y Q 0 1 x N W d a d U R H O H R 0 O E R t N i 9 D Q j F Q W H A w N m t I b z F V d W h M S 3 F h O H c 5 d n d w R D M x c D l a U l V J K 0 V W O T B 0 c D N r c z Y 0 O H l T U n N 6 Y V N S c V N t d G N u O U x 3 S H F J T T J o N z R I L 0 1 s O T l G U E s 5 U X d s a 0 p q S j R 1 S V Z x c 3 l R K y 9 Y d j Y y L 1 Q 5 N W x S b j d O Z 2 4 r a W Z 2 d G t J Q m Z L L 0 t r Q z l 0 S F h k O E F O V V N Y V T R r Q z N h d F R E V T J k c 3 B H R m s z a 3 o z a T A x V V R u M G x m T z h B W j N 4 W W R F N X d Z N 1 Z U b D R Y Y k F p e U 1 x d W x h c F M r T 3 F 3 T E N v e H N n U z R 6 R m U x Y n l k a 1 Q z d 2 t H d H V 5 b E p q S 2 I 0 N m U 4 d 0 0 4 a 2 V n a 2 l u a m 5 r e l V z U H l o Z k F I a l N j Y 0 p P d m d h Y T F B R F E w Z G Z y a D d Q V G 5 X T V l W W E N H M D B 6 V 0 8 z T 1 R h M E J 2 Z 1 Z w e U V z N F h H K z B I c D V C U V I 3 T V l 1 M k Z v U z R R e U Z E O E k y T W J u M 2 1 Z S z Z J Q 1 A w c F h G O E 5 j Z y s x Y l E w e j N o R D J o T D N M M X d P a W Q w M j Z q M G t h V C 9 5 M i t m O H l J d D N h V G N Q W k 1 Y c E 1 3 N n F O Z G E y Q j J S O W Z 5 N H d 5 K z h w Z T N Y Z j F r Q T J E a z V 1 b T A r d F V r M 2 U 4 c l B E Q n h p Z m Z a N 2 9 q Z j N I S l d H M T R 0 W k h G N X h s c D Z 4 b D E 2 a U F 3 Z U x n e X J Y M j h v N m Z 4 U l R v M W F F S U t r b E c x d W Z V W m V N L 1 h N Z V d 2 W j c 5 O V R L T z E 5 U k l q Y U d 2 O T V Y M H R 2 Z G p G T 3 V 6 W U R w M V F D d z F l R k M 3 V X V w d y 9 o L 0 g z d H V C a n d L O X J K d 3 R V c T N x c T F 5 V k l K U D Z Q c E 9 v S W R h S X F z V V I y a 1 V a c n U v b z R Q Y m 5 v R l Z h V W h w Q V Z 0 c 0 d K Y y s 1 W i t 0 M E F 0 U W k y b H p I R U x M R j Z T Q X J P S 0 Z z U l V N W U l 2 O H p Z c 0 1 x R G 1 D M l Z q b W Z R b m J L a 1 F z d G x m L 2 9 v M E J m Y k t 5 Y y t t e m x 0 e E h S M H d s K 2 Q v U U 5 M e F d o e n Z 4 U 3 F L Y m Z U N E l H M j h O V y t Y W n p o N m Z j R X M 5 R X c 5 T n Y 2 M j R o d m x s Y n B Y O V h l a T l L d k J F a k l G N T F m Z W l 1 Q l F W Q 1 h h N V l 0 e m J 3 e V A v Q U l 6 O T M x N m F 4 T n V F U U 8 1 V F R V S z c v e k h s N H h Q S E 9 I R m 5 w K 1 d 4 Y m Z H R j R x b m V F U F R B L z l 4 S E V 6 V F N r d H p i c G J M W k 4 5 c z B j Y 2 9 P V z E 0 U D J S S j l 1 d k 9 r O W N Y W U h P U 0 V z Z 1 R 2 e m l i V F c w N U V l d k o 4 U U 9 H N D R v T V R V S 0 p H e V B q Y W I v M 0 p C N W F 4 W U Q r V F h 6 R F E v e G t V M 3 F P V 2 Z q V k t D Q T B z Y 1 J C W j l R a 0 o 5 Q X J t S n B 6 c l F a U E d u b j d N N m Z v L 2 J k M C 9 D U 0 k 2 M T N H U G M w O X V u N k V 2 Y V d x a U d h a F U v M W l 2 M G p O U U h P S 2 N U Z F h 3 O E Z C b F F s R E w 0 b H l H N z d K e X V 4 N G 5 X W F Z Q e m 9 n Z j k 1 S y 9 w a F Q z T F U 0 O G g 3 b D F k b T N D M n B t N k l z a k Q z T j R 5 V T F 1 S n Q v R H p 1 c 2 V M M n J s e E F W M V V U N z R 4 U j k y b V N 2 Z W R D O X p Q N 1 R r L 1 Z C W F I 3 Z j d l Q j U 0 U V J m b 3 N x V G R j M l Z w d l d U d 0 w y V j J U S U 1 Y c G l 2 a D J q Z j V a T G 9 h e V V L Z 1 J h R S 9 H d D N i L 1 N B d k J y V 2 p l R X h Z d i 9 S R D U w V z R l M E t V T k d Z U j d i W l Z 5 a F B 5 L 2 5 l e F R a Z m 5 W V 2 l D a T U 4 b C t h e E J i Q T J l U E N N d U p k d U N y c V J h e H V G a W Z l d D l Y R D h u M U l z U 0 0 4 c 1 k 1 W F l a W E Z k M 0 R l Y m Q 4 R E p m Y W J U M D N Q V D N M R U J r Q U V V L 3 R H e V l S S k F K d U p V W E Z C U k 1 x K 0 V E M y s 1 R D d Z Q j l Y W G V y e i s z U m 1 s T n Y 5 M 1 F J Z m 9 i a 2 p a N 0 l X b 0 d o d W J r N U Z B c H Q w d T U 1 d j Z x c F E 1 a F l N Y z R U K 0 h J U S t G S m w v S H g w Z E l p e F R 5 Z U Z Q T j V u S W d V c 0 5 U T U J m M 2 k 3 c 0 J s W m l Z b U o v O D F n Y m N a M y 9 T L 3 l V d n F S R E l z V W E 4 Z m d 2 e k Y 0 N n A 4 V H Z K d C s 1 O T B 3 d 3 Y v Q 0 x r S j N R Z D B Q U j F Y R D h a U 1 V a R G x N U l F l V S 9 q Y 3 p o c D d y b W p Z T V Z u S 1 N r d E J L e l N v S z d 6 K 0 p E U E V 2 Z i t o R V Z y c T h Y V E 1 i Y 2 h 5 d 3 J 0 M 0 5 4 c X J x Z W g 3 Z V h u V G V R b m x p N k J 6 e D N 0 d m h S R W I r d H d 0 a k 5 Y d H R 2 Y y t P M 3 Q 0 Z H B u V E p H W F h r O W J 2 R D h X e j d 1 c l h l M j V G M G V Y d 0 J U L y 8 y S G 1 O d G 1 k V T V q U E 1 a W G N z M n V l c 3 k x V 0 t W U l o 1 d l l 0 T X R 6 a m p m K 3 B D U W V J S C 9 F e W 5 5 Z T d v Y z V 1 Y m 1 E a z h 6 c X p Y U G l J T E x E M 2 c 0 U E s 3 c k 5 k T F N 1 a X N M Z k N p a k R I e j Z X Z 0 R O T E h x V H V z K 3 h i Z j F 1 e F R y Z i 8 y c U U 3 b U F 5 R j d L W G R u O T B t T 2 w 0 S m Z S d V p X W G x m a 2 F h Y 3 E r a D c 5 Q U x 0 d T d w d E t 4 e j l T W m N p K z F j N l Z P Y T l 5 Q y t 1 K 1 h R Z 3 R m V H Y w d k l l U S t F a X J x L 3 F X Q m p o V 3 F x T F N I K z A 0 U E 5 O c V p u M T h V Q X V q Z W I 2 M m Z H b z R j T X p O d E p w U C t 0 W m F 0 N 2 N 0 Y V Z I b S 9 w Z E p B c 1 l K R k Z m N 2 5 o U T k 0 T G R a a j d V b k R w c V B 5 c z F D c k 0 w e E 9 W Z W 1 H S k t E Z T Z k N G x K Q 2 9 S c V d s T T N Q U E 5 I c H Z s a 2 1 T b m h 5 U F B V b 1 R L b X V l M 2 t G S G Z l U 1 h C Y V E 5 Q z l K V E Z 0 Q W t F Z m k w c 1 Q x O W F K M l B t a 3 E 1 a 2 k 2 W l J G R 0 x i Q V A y c l B 4 R l E y Y V F T Z 0 9 U M U Z 1 S 3 h s a G F O e U Z G U l p X a D h n U E 4 0 Z y 9 5 b z c w R 2 w 1 M E J 6 V n F N Y 0 1 Z N z h Z M 1 d C T m 5 G b k l Y T n V W T m g 0 d k t 2 U n d R e T E y a k 5 l R l R C b D Z 1 Q W 4 4 U n l v d V Y x R W l h W n d X T T l E V 2 F r b U R S d G h C c 0 4 3 K 1 I 4 b H d R M U 5 G a 2 t V e F l o a E 9 a b W l r Q l V k R D c 3 Z G N 2 R E o y T E 5 6 d l h u N l p P Q 0 1 2 T D d R e T B 3 c 0 U 2 Y 3 p C L z R 5 T 2 F 4 R U V t V D Z 3 W k s 4 a H F C S H B Z N U Z S W l Z h R F p o c z d z a D l T M 1 M v Y l l H a k h y U W h w W n h Q c l Z N d D N R T G Z U e m Q r V z Y 2 M H N X S E h q L 0 d 3 K 0 N n S V B O R 3 N l c D F 6 W G p 6 M n Z u Y z k w O G k 5 Z l l E e W R N S T g 5 a S t v N k l z T k x S M l F Q S l Z m V G l j T E N U c 2 l P V E J J S U 5 h R m F v a l A 4 e H p D a n J O a j N C N V p V M E F j V 2 R h W W 9 Q c G p 1 Y m 1 G d m Z u T n R v Z l V V b 3 d n b S t h L 3 N 3 c k R t V T F G R D J Q N V p X O X F s b H Z 6 a j V n S V U x c F R V N 1 h U d z F 3 N m Q 1 W k d O N V Z w R U o 5 a m l N Z T V V a E x y S T l D e k l N b H p E e V N o a k F V c 0 h k M m V k U m J E V D Z H e D F a b l o y T n E 5 O U F T M U o 0 a U Y v d 1 V C W E Y 4 S U o 4 K 0 F G Y U Z X R l d i U n N O R l M z W D g x S U g 3 Y z V W c V E v O V B z Y z g 3 U G 4 v U j F u b 0 5 a b F R E N F Y 5 R G l 4 V V l a Z l p G R z B i N k N a N F U 1 N D h U W W g 5 Z D E 4 R W I 3 V j k x Z 1 l S c F o 2 b i t D d y t i N U 8 w S G 1 y d 1 J W K 3 h L N z I z V m w 3 b T l W O T B S b 1 p n a S t r U E w y e j g w T 1 E r e G l Q N 0 5 h e U p s d W 4 w e E 5 5 Y V J J Q y 9 H e m J l M m 9 K U H p m U k c x a D B M Z X R u L y s 3 N U Z w R 2 t I Q z F W M F k 1 Q l J r d D M 5 K z J U O E x W R z R 3 O F Q w W V U 0 d n Z x Z E 5 a Q 2 p N M k R E b D B h U G l 2 V k Z s a G J M W k h m d W p 2 S E 5 I R G h H O G x z O G t w Z l R Y e X N o b G J 3 a T Q 1 V V Z H b 3 N D U j l V e X Q 1 Q m o y b X I z d U Z V W E V D c m M 5 M m J v b X c 1 U C t h T 2 F S S V Z Z Y 1 M 3 N T Z E Z E Y z Z H h o U D Z F d W t m O E U 0 e H p W b H V M U z B p Y l d K S i 9 O S j l h V 0 l k N k J r N F g 5 S T N s b n R T Y 2 V n V X N 2 Y W Q y R k F Y d m s 2 Z C s z e T R s O D l m V 0 1 1 c n A 3 O G 1 y e l V F U m 5 o S k 9 X M T F 3 a F l k L 1 Z q Y T N 6 R k d u S H c w W k x I V y s x c W p T V F F D R F p 4 c D N 5 d 0 p z W n h 6 W F F 5 S k d 6 e m 5 I T i 9 p Z 1 Q v U 2 c 4 b 2 I y V 0 5 o U G 9 P a W 4 5 d X B M Z W R t M 1 N i W m h w W T B Y e j F k U H R G c 1 N X N m 5 k e n h V S E p E R i 9 l c k d E a m R k d T R k b F Z l T F p a N D h E V 1 Z 5 T W l M Z W d r N U s 2 Y V p i b H l 4 S m Z X d 1 J w O E Y 0 U n h E V k l p a V R h L 0 c 1 Q 3 Z Y d 3 I 2 Y l p m S X B D L y 9 C T F V 5 U z Z i V z Z m S H d i U E R l W E R G V G 1 z N H o z Q 2 J u T T h 3 e k l u Q y 9 Y W m V B a 3 R q M G 5 C b E J S d E R t c z J K N 1 p E b j l X a m 9 j T 0 F O S 1 B i S k 1 L N j c r c z d N a m M z R G h I M X F M O U t E O W 1 k Z V d a R j J U e V M 5 U y t P O S 9 N M z R R L 2 d H K 2 F L V W V z S 0 Q 4 M j d 5 a 2 Z j Q 1 l r Q l k 1 L 0 Y v T H R P K 3 M 4 c m l Y b C 9 P Z H o 5 c n V E d E R Y c X p F R m l m Q k 1 z Y V p o S l d q R j B t T U d H a m p 1 K 1 p F a 2 Z S e W 5 T W T d k U U t T Y l B m c z Q r e i t j Y W c 1 V V I z Q j h E V m 9 E K 2 o 2 b l l y N n J 3 Z T d r L 0 N D Z n N O L 2 4 2 R l p P a S 9 2 c G d x d m Q y V W I 5 d H c r Z l l Y U 0 5 a c m 1 R e V R 6 a D c r R m l R S k p a Q z B L T z Z 2 U H p 2 a 1 d 4 Z F l y W l R 6 M z N U M U N m T z d J a 2 x F d X l N e V h Z e m F O U 3 h 1 b X B B a D l m b F R p U W U z U 3 l O S W Z W S 1 g x O W Z 5 d U 9 C a H Y 0 K 0 d x Z l h q M 0 V 6 Q U 9 D Z D d u L y 9 B b E N H Z U I v W H R O W D Y v d H Y v Z D d t N 2 x P c 3 B z T 0 Y z U G R H V m 5 y b S 9 B N D F l V 2 x v K 2 5 z e n d m R 0 5 j R T A z R U Z w Q 0 p 1 N i t r d j Q r e U 5 B M E h 1 W G 8 r c k V U e V h 2 Y 3 V N N z k 3 T U d u N z d U S j J 5 M z N Y e W J t Z k 8 v W H A 4 V V J l Y W 1 R c X Q z W D g v Z j R 4 S k N x N E g z T U l U S U F R U 2 1 5 Y T h W Y V B 5 V E F 6 R z N 0 e l Z j S 1 d k T G V l Y n c 1 d n F l Z X V a U X k y K 2 N h U V N i d j J L Y 2 0 3 Y k 1 3 T H N a V H B H b T F j W W o 0 V F B 3 Q 3 h n Y z V 5 d k 9 Z c l Q w W n N z d n V D R 0 N 1 Y k h U c 1 l t c j M 1 W n J W Y j d S W V l a V D d P b V F x b H B x Y U N r b V d q b 3 F M S 2 M y a D B C R 0 N E Q 0 p s Z E s 5 V V d I S 0 R r N m l 5 T 0 J G T W h w O W J a c m 1 R R k R 1 c H I v R U t q e G Z H Y n U w c U h N M U J x W D d H V n N l N k p C U W Q v Y l J s R D c y a U N 0 T X M 3 S U J G R j d h R 0 Z J V n Z U Z W 5 Q S F V M T l N r Z 1 h I V E Z P Z 1 U 0 N 1 B N Z U c z R H p Q S m t Z S 0 5 m R m 5 q a 1 h m d k N K R l k w Z m x I U i t R L 2 h r S z N x V 2 F i Z W l I e V Z E V 0 c 5 N 2 x X N m N L W k 1 h R H k z S S t V e G V Z N T Q x a k l H b H B h S C t j T y 9 I Z k 1 s T V U 4 c k V F Y 1 J n c k Y z W l o 5 W m 9 q U z Z p e X l q S k V T N W R 6 a X R J b D N l V i t v S 0 9 y V 0 d s M E Z W T X R z U z g x L 2 x D R X p Y L z d y c j d 1 T 1 h h d X g z b E V 3 d 3 R o c E R F b l M w U H B J Y z R y e E U 3 S z c y T W t 5 e D J D Z E J u U 1 N t U m 5 s b E R 5 S U 1 p b W x p M j Z l Y k F E M 2 5 i c m x o M 0 x D S E c x Y m p Y R V Z r R U I w b T Z 5 R T V I T 1 B l S G c 2 M W J n N k 1 n R E N h Q V R j a k l u V W 9 C T G Z W O U Y x d 2 1 F Q z F u Q U p U N k c 0 Q l R 0 e U d S T 2 s 2 d H R i N T d q b 3 h E d V B K c 1 J 4 Y l o w S X F o V k 9 F M X N P d W x V O E s z b G x D S E V B b W h L e W l H T y 9 y b l Q 4 Q 2 k 2 c 3 Q 3 M m t r M z U y M 2 l L a T Z Q U l V t a V d 0 Q l J 5 M W 9 M b 2 1 B Y 0 p W d k p w O H l W c z d a d D R i a 2 Z B W l Z F U F d Z Z F p X N l d 1 Z W l C b U d O T X d 2 K 0 J k Q k h 2 T U V v c G p U O G 1 T d W 9 y U U R D O H V z Z n c w Q V Z M U z F Q Y 1 B S c k t N Z H h D Z G p O c j U 4 V F R N Y 0 h K R T c 3 c W 9 n c E J F a D M v S 1 F Y M C t L a n J R b 0 x r U C t a d m x q M k t G Z z J J S C 9 l c 2 R t S m p Q U F Z T c 0 h 5 d 2 R Y Y 2 E 3 b X R i R S s 4 N l Z s S T J i R k R H c m 1 r U 0 V M N 2 5 z N U 9 3 c 0 9 6 c 3 V 6 U 0 h x b j c 4 R 3 p r U F F k V k R h b V o 5 d X F W K 0 1 l T k d p Q X F n U D N 6 O F N O e T k v d D Z I T G J R Z X V O c E R B Y 0 F t c j l s b l B L W n h v N E p w W V Z k W D l z c k c v R V F h c l J V R 2 h m d 0 x q b F Q x K 2 F V K 0 h m U G c z S T Z I M S 9 T V E 1 4 a 1 R v a E 1 B L 2 p o Z 0 h i T F A 2 d 0 J U M 3 Q 0 V D Z B c 1 h I a 3 l q W T R t O X l x M U J F c z R k U F p r S k p k W j V Q Y U p O O U t E V X Z K N 1 N 4 T l R w M 3 h C c z E r R W l Y V 2 t u Y X N 3 Y 1 R 0 R T R X W D F 6 c 3 R z d D Z Z K 0 1 1 W j J H Z V d k M X M 2 c m x o N 2 9 5 R n I w c E F n Q S 9 y Q 2 5 V M C t y O X V h T V N G S 3 V 5 L 1 J x Z S t R e D J Q U F l k c k F O O T Z T O F F F M F l m V n R F Q 0 0 x T m M 0 Q n U r Y 3 d D b D V 6 a 1 l j Y m J 1 V l J h K z l u M 2 V y S H J W N 3 J 1 W V h G R j V 5 a 1 V 3 U j N 4 Z F N X b H B V O U Y 3 d m h P Z m g 5 Q z F C L 1 d x N W k 2 b 2 h G b U Z 1 Y j Q 5 Q U V H W T B w Q T I 4 M i s 5 S W l G a U o 4 c E F S O G 4 x K z R 2 c X Z q M 0 t T Z X p F Z T h 0 S E Z K Y n Y v W U p v b F N h b W x w N z J r R H o 2 L z d k T k Z m Y z d P V F I w W l g 1 Y 3 F y Y T h K W F Y 2 d V Z z b j l W Q 3 V N U 2 I w S l F P c E N 3 b D k w T W t 0 V X R P N 3 V X d H V F Z 1 d E M H g 1 Z X B w c m d 0 a W F I d H c y W k Z D e G 1 v S D B S T U l Q T V p G V k p n W V g 4 Q k R P T V g v e D N T O T R V V n d 4 d n R Y e X J 1 O G 5 U V k J T b 0 l X d 0 Z 1 U 2 x W U 1 N x Q l V 6 Q 2 Z s L 1 V F c 0 J B a F F E R k F B Q U F B Z 0 F M W G 9 Q V 1 Z V U G p m Z k d B U U F B U V F R Q U F B d 0 F D U U F B Q U F B Q U F B Q U F B T G F C Q U F B Q U F H U n Z Z M 1 Z 0 W l c 1 M E x u a H R i R l Z V Q l F B S G g 2 d T l a b E J M Q V F J V U F 4 U U F B Q U F J Q U c x d 0 Q x b m J y b m 9 K N k E 4 Q U F E U V N B Q U F J Q U F r Q U F B Q U F B Q U F B Q U F D M m d m Q U J B Q U J 0 Y l M 1 a W E y b D N h V l Z V Q l F B S E w 1 c T l a b E J M Q V F J V U F 4 U U F B Q U F J Q U M x N k Q x a 0 d K b 2 5 H V l F R Q U F D R U l B Q U F Q Q U F r Q U F B Q U F B Q U F B Q U F D M m d m N F J B Q U J 0 Y l h C a F o y V X Z j R 0 Z u W l M 1 a W F X N V Z W Q V V B Q j R l c n Z X W l F T d 0 V D R k F N V U F B Q U F D Q U F 0 Z W c 5 W i 9 r a 1 p k M F l O Q U F E M G d R Q U F E U U F K Q U F B Q U F B Q U F B Q U F B d G 9 H Q U Z n Q U F j R 0 Z u W l M 5 d 1 l X Z G x M b m h 0 Y k Z W V U J R Q U h o N n U 5 W m x C T E F R S V V B e F F B Q U F B S U F D M T Z E M W x q S E R R Y l p B S U F B T 2 t L Q U F B V k F B a 0 F B Q U F B Q U F B Q U F B Q z J n Z k V q Q U F C e V p X e H p M M 0 J o W j J W Z l p t O X l i V 0 Y w Y 3 k 1 N G J X e F Z W Q V V B Q j R l c n Z X W l F T d 0 V D R k F N V U F B Q U F D Q U F 0 Z W c 5 W k p Q R G I r R G 9 B Q U F B N k F B Q U F F Z 0 F K Q U F B Q U F B Q U F B Q U F B d G 9 H S U p n Q U F j b V Z z Y 3 k 5 d 1 l X Z G x Y M 0 p s Y k h N d W V H M X N W V l F G Q U F l S H E 3 M W 1 V R X N C Q W h R R E Z B Q U F B Q W d B T F h v U F d T d G V s N G N u Q k F B Q T J E c 0 F B Q W t B Q 1 F B Q U F B Q U F B Q U F B Q U x h Q j h p W U F B S F J v W l c x b E x u a H R i R l Z V Q l F B S G g 2 d T l a b E J M Q V F J V U F 4 U U F B Q U F J Q U M x N k Q x b H g 2 e W p 6 b n l R Q U F M T W t B Q U F O Q U F r Q U F B Q U F B Q U F B Q U F D M m d V Q X J B Q U I w Y U h W d F l t N W h h V 3 d 1 Y 0 c 1 b l Z W U U Z B Q W V I c T c x b V V F c 0 Z C Z 0 F B Q U F B S U F B Z 0 F K U U l B Q U F w U U F B Q U F B Q T 0 9 I i w K C S J G a W x l T m F t Z S I g O i A i 5 a + 8 5 Z u + M S g y K S 5 l b W 1 4 I g p 9 C g = = " / > < / e x t o b j > < / e x t o b j s > < / s : c u s t o m D a t a > 
</file>

<file path=customXml/item6.xml>��< ? x m l   v e r s i o n = " 1 . 0 "   s t a n d a l o n e = " y e s " ? > < s : c u s t o m D a t a   x m l n s = " h t t p : / / w w w . w p s . c n / o f f i c e D o c u m e n t / 2 0 1 3 / w p s C u s t o m D a t a "   x m l n s : s = " h t t p : / / w w w . w p s . c n / o f f i c e D o c u m e n t / 2 0 1 3 / w p s C u s t o m D a t a " > < e x t o b j s > < e x t o b j   n a m e = " 1 B C C 2 C 2 8 - 8 7 1 D - 4 8 C B - 8 B E 0 - 2 8 6 7 F 7 8 0 3 A D B - 1 " > < e x t o b j d a t a   t y p e = " 1 B C C 2 C 2 8 - 8 7 1 D - 4 8 C B - 8 B E 0 - 2 8 6 7 F 7 8 0 3 A D B "   d a t a = " e w o J I k Z p b G V D b 2 5 0 Z W 5 0 I i A 6 I C J V R X N E Q k J R Q U F B Q U l B S T V 6 R D F s c z Z E M k h 4 Q U V B Q U V F R U F B Q U 1 B Q U F B W k c 5 a m R X M W x i b l F 1 Z U c x c 2 Z a U l J U d U 1 3 R U l i Z m t m W U 9 V Z D d U T 2 1 s V F h F Z 1 h J U 2 9 L R W d 0 S U x m Q n N r b W t 6 M j h T T 1 h B Z W 9 W b H l D Q j E 2 N U F n Z m d P R 2 l s d l F X T 2 F a Z k d i V W 1 p S 0 p u L 2 1 4 b D d a c E x v N E N I U G 5 E d V F N e F M 4 N S 9 v T j R q c k F Z N U V n b i 9 U Y 3 E 5 R 3 h S O T J E b n o 5 M m 9 y N k l 5 e H k 0 Y 3 E 3 L 3 M 2 U k J H N z d y Y U d Y V l J v e G x V R 0 x T Y y 8 v U T d t M U F 3 U S s 5 c E 5 z Z G U r M F l 3 T H N s T W Z G b 2 E 5 Z j N n Z E Z X S j A 0 Z V h S M 2 Y w V W Q w S 1 V V Q l V p S E 1 G a F p q U F N 5 V k 9 H T n p V Z X J j T 2 9 Q Y l h C V k h t R U 9 H S E c 0 d 1 V h b l J D U 0 Y x N U l o b G 1 Y Y m V H b U t Z a X Z 1 Q k Z H V n h 6 b k x Z b 1 B j T E 5 O W k d F T m F G d z F q a E h a e n l C Q j R x d 0 V v N 2 p D V U E v M X B Y M k 9 w c 0 F r N E F K N m x a R n U y M D Y 4 Q m x 4 d F J Z e U x 3 U z c 1 S F h 4 V i s 2 U m V Q N X Q 4 a V J C S 1 l n V 1 R U b n N 6 a W 1 a Z X V V a 0 p Y O D c r b m w 3 L 1 B y K z l 2 T G h s U U k z e U d M V k g x O X E 2 a U F C R z J Q V U 0 4 U E h i K z k 1 N U 8 5 c 0 x V e D V C Y U h n T 3 J M c W d X Y n d L d 2 l D L z F n e F d L R k R t Z D F M b X F 1 R F Z N M F l G e X B p M E x w W X F 6 N j N 3 Z z U 3 Y k 8 1 O G Q 5 Z m 5 t U 2 Y y R m w r Q 3 p u Q 2 V G c H g 5 b T Z R Z j J u M k d D Z 2 0 x W E t i b G 5 h T U h H Z n B G d E U 0 V n V O d D Z r T 3 B Q Z G F m e m t z Z z N P M 1 l 3 Q l Z I d G Z w W l d C M U x H W i t B V 1 h r O W V k U m N y N V B l d l p 3 T 1 V 3 Q l Z V V k Z 6 K 1 R Q U U x 4 O V F T d 0 1 F R k F B Q U F B Z 0 F i W E F Q V 2 R 1 d W V n b m 9 E d 0 F B T k J J Q U F B Z 0 F B Q U J 0 Y l M 1 a W E y b D N h V F d Y a F h i e U R O Z H R j W m N D T G U 0 U m d o T U N J W U Z B Q 0 8 0 b E 9 C U 3 B R Z 3 N 0 V X F I N n Z M M z F 2 O T g 0 N D l 6 Q 0 h I d X Z O Z G V W Q 2 Z a N z d N e D U x c k g 1 d U Y r Z m x D U H Z V U T N p Z D V h e W V j S U h R V z J t V U s z N F l G W E F I M m N i e l B m Y X h l V V J o N k 9 r Q m t m V z B m d T c 4 a W 9 k a 2 F 2 R T B Y O D R G b l N 6 L 2 h H R E U 2 d j R Q a j B m W k k 2 T l F W b H B P e F l t V D A 3 a V R N T E J j W D k r Y 0 p w T 1 Y 1 O X F F d 2 t s Q k N 6 U G x m N W F v K 0 Y 1 W l d P V E 9 G Z l o z a E Z J a G t Q W H l h K 2 9 l Y m p R Z W h 1 Y j B i a V p R b 2 Z T V j d o d 2 h T b U 5 2 b E x r U F Z j W E 9 N R 3 B G V l J j T m V s T 0 x C c 1 V C R S 9 O S X N p N D M 5 M 1 F N S k R s d W x U N 2 g z c l l Y d k R M Q W d u T l k 1 Y 2 9 t M U 9 H a 1 J u a m F w c l Q y M W h L N z V p Z V d r W V Z J a m 1 D Z U x h R U t H c z Z p W X Y w a S 9 I Q k g z M l R G T E F a S j M z Q W F 5 b T Q 2 V 3 A x M T I z S 2 t H R X I 3 T G 1 F W W d W Q W Z r W j h X a V J s c G F k U D F K a S t r e W V C V V V q T C t o c T Z Z N V d O b U Q 4 T 3 p T Z W I y R T B O N X Y 1 V l g y K 3 Z m K z R i d W s 5 b W s 3 V W 0 x Z z l I b U R y Y T V R Q m N y Q l R V b U h 0 L 0 h W d E 5 C S D U 2 R F h h d U x 1 S T F 2 b U R 3 Q i 9 S e D B M V l R C c k x h e U R X b F F l c F V K R D V z T j Q r S 3 J Z Z j F o N k Z p b 1 l E N F U 4 e U F 5 S W F n b E R 6 S U Q 2 V 1 l U a k d 2 W k g z N l k y c C 8 w T U d 6 c G N 4 e n Z 5 N W Z F W l F V U W Z h d l d D U 3 I y R G x H d m M 3 O E J F V W 5 G N 1 B Z c 2 R h S k N m V m E 5 M l J Y c n Z C V j Z r b m J Y N G g 5 Z S 9 F U U x 6 e C t i Q i s 4 Z W p I W l h 6 R n Z N a D g x M H Z F Z k t z d W J h b 2 p T Z 3 F F Q 2 d I M U h V W D J v S n d E R z F Y c j d X V V M x Z k N L e D N p Q k F 5 T G R j d y s 0 T 1 J k N W Z Q K 2 V C V W l l R 0 5 i a C t L e S 9 E R n Z a M 3 Z L R X l O T j J 5 W D Y r Q T B R O U 9 3 b U d m M z Z K M E U 0 V T Z s O D k 4 e m 5 i d m 1 h Q i t U R 2 5 S a W R B U 3 F h T W t a a W I w S 0 5 x e X N K U G Q 4 N y t J d m J V Y z I z S m 9 p Z E 0 2 S m 1 w e H V F R T V E V W J B b z I 3 M W 1 q M 2 t G S D I z U T R F d z h m d D V s V G U 2 Q m 8 z e l B 2 d G 9 W N X N q U G 4 z c 3 l X V 3 l F Q k I 2 d F Q 4 a F J Q R l V t a W l N L 2 R l R E 4 1 V m J i e F c 0 U H M 4 M 1 d k N W N x Y U M 4 b S t q a G x x Y k F V R W h q d C 8 v e H Y r N G 9 m S G d n Q j k 4 R X h t b V l Q d z J j a l J 5 R D J y b 3 J n N U J n T U J N S U p I T 0 h 6 W k d q V G 1 K W l N 6 O D N a c H N D e k 9 s e W V n M U R 6 S W 1 r Y z h 6 R z d T S F p I U E 5 4 N F Z l W m F 2 d l h m Y V U 2 R n Y r U C 8 v T C 8 z Z j h C a j Z G a E 5 u e H g w Y z J k b 2 5 n b j B Z Z U 1 D S z l u V m V y a X N j Z H M 3 Y W l 3 R m l a V H l m N 2 p m T l N 5 Q V l D a S 9 W T i 8 x b 0 F r R n l O Z G p a b i 9 W e k 1 D K 1 U 1 b k 1 D N n l x e V A v c 0 k v a V F o T n Z C O W 4 y Z V R i Q U V v Y U N U e H d 4 U k Y 3 T 3 l X L 2 x E a 3 V H W m 1 l d l h 5 a l k r Z U 4 v T G d B M H h s Z 0 c z O S 9 j c E 5 U Z 1 F w N V E 3 W i 9 P Y j B N a k l o M m t M R k x I V D Z s N m Z 6 T j F V Q 2 s 3 R X V Q K z Z 0 N X Z z R n R M R 2 1 z O G p U S E t a c 1 B E V z N a a E 5 U R k t Z K 3 R p N W 5 6 d W 9 k d X F Z d 0 J F O D g 1 K 3 l a Y m 1 n U n B m V E J v a E x m M 1 l M d U 1 a M F Y 4 Z n V x a z k z S n V K a E 9 4 a m Y r T D B P N l I 0 d z Y w U 2 p O d m 9 K W W J i K 1 h U c 1 R E c m 9 0 K z U 2 S D F 3 a U p T U m x u O V Z O b m p O U U t k N l d t d 1 N m N T d O e G E 2 V m x E e m 5 q W H p v S 2 5 O S j Q 3 Z W R 5 Y W 5 n U E p y c H A v R 2 1 6 Y U 8 5 R V p o c U d R a F o 1 M 0 c 5 W l h S K z J G b 2 x 6 N m h r S F R H e W p W R U p E S U 1 o b H c 2 Z l Z i S z V 1 Q X d P Q n Y v e l p u d 2 R G d l B i K 2 U 1 O H Q 5 M 2 t C a n J I O F d P d F k 5 Y U t C N X B s R j R Y c E R H M H Q r U m E 0 W H F j S F V Z W G R E O G Z X W E E 1 a H N 5 b l c 3 Z 3 Q r T k 9 4 b G N E c U p C d V p s U X h V W D E r V X Z G V G 1 x d E N v V C t z R 3 Q 3 M U 8 2 c T R T U T V m L 3 g v c 1 J k M n p B a z N O c j F 4 a z R p M T Q 1 c W Z n R E p t T 1 B i T F N V c H p m N W F D Q 3 B o R n Z 3 R F p E a 1 o 2 a E Z x R H d B M D R U Z G 9 i W X A x d j I 4 U m F o O E 1 p O F h W a F J Y R j A z T k w x T T F C O D h t M m Z i S T h 0 U U Q 1 T y 9 2 R y 9 N O G l C M m J R N E d I e X c 4 a D k r a k x J Y z h Q S H h Z b G h S R k x n V G N m S V F h Y l d 4 R 3 V R S D A w U k F B Y k 1 G d G l p T G x h U 1 F Q T T N h T k R w c 1 g w S D d J U X p u c G Z 6 V l h 2 M V J P Q T R M a F h R b X I v c T R x U n Z w b U F C T n B Q e T N H U T A z b 0 J V M E h 6 O X J z b 0 Q w U X Z U d z g z U m Z O R X B Q Z T Q x Y V V a K 0 p l Z S 9 T U z F T R 2 h V U W x T a 1 R N a U l a M 2 d y a G V C R 0 J h L 3 Z j d j U w N F l Y W m R h Z W E 3 T X l o V 2 Z s S 1 B 2 V V R C R W 8 y Z E l 5 c G Z Q c 2 F r b 0 d Z R T g r Y 3 Q 2 M l o z e G h 1 U k U 3 d n B s W W t B Z G N E Y T N h Z D Z 2 a F Z J b 0 t h Q T R X Z E 9 3 V U N 4 R 2 9 W N F R 4 M W V S U l d v N k Z S d 3 J u W V Q w e k 9 H T V B S W n F M d 0 p P c D E y T X h 3 N l Z L U 1 F Q Q k V G V U h O Q l o 2 O U 5 0 Z 2 F m d 1 J 4 Y 3 B m V D R z V X A 1 W E p z O E F t R T E w T 1 A y R m h V R T N n N V N U R G d 3 b 3 N v V U x m Y k x q V n d r O T l m W W t 6 a n E r L z J l Z X E 4 Y V p P Z F B h N T U 3 Z G 1 E Z E 9 5 b m x 6 d F d C Z 0 p T M k M r K 1 l W M k k 0 K 2 x N Y n Z G b m 9 h Q m U r M z V I Z F U 1 d k N o S i 9 q O C 9 Z N F J X R F h o T E l r U C t 2 Y T R v e V J H e H J l S G 1 N L 0 V k b 2 x I d k h P M H V H M m Q 1 S k J C S 0 d k V T d h M z h 0 d H B o M E t X U D V C N D c r Y 2 x F S F p F T 3 J Y R G p M L z g 3 V H A 0 a T R L U 2 R t V E V n N D Q y N 0 t a V k p D K y 9 Z O W l F N W 1 o Y 0 1 n K 1 Y 5 M V d R T U d H a k l r Y 3 N t T H V V b W 5 t U 2 V r Q k c 5 d D F w U m 5 V e m p r d X h T Z E p j b k h Q b U 1 x R E Z X M U I 1 e m l L d m 5 q a U x y e m 1 m T j V 3 S l N B S V R u T G p l Z m N v R V F x V 2 Q 2 U 1 d a U V B B O G l W R U l T e n p L M W F s N n Z n e n d C Z D d L W S 8 4 Z D Y r W m 9 a c V p m V W t N Z 2 E 0 U 2 p q Z 1 p C c j k y O F h F W m R Z M l A w T k Z D O X k 2 Q 1 V h U V d k R F F n Z k E 4 W n Z Q W j R N c z V J Z D B v b T B N d l h D V 1 R G d 0 s z V G J I O T V q T k o w b U Z n O X Z T Z n V Y R V J y e E 1 Q N 0 s 3 U G M 5 U k l q d 3 d j O H h F R E 4 3 T V V r N l I w b 2 N G e U 8 2 L 2 5 G O E U z N z Y 5 b E J m b U t N R j J x b V h l b V d R T G R 1 Q X h W a j R 5 Q 2 t H Q 2 p 1 c W x t d D U 2 U z Y 0 c G x V M W c 0 Y 1 d 6 d G V 2 a V Z L U U V 4 N j Z N M U 1 E S 0 p 2 M z N l c 1 R 3 N 3 V a T G p 5 W k x H c H F T a 2 N I Q T R C T G x l V F M x Z T B O W j A r a U t W Z W F v T n h r b 0 t D U 2 p I b i t 2 d F F B e m x L M 1 Z y U k F a U E 5 r W F J 6 M G o 4 d X R E V W x L Q z d N R E g 5 R G R E M U p l Q T h N e E l 2 L 2 t k Z D B Z Y 2 c 5 c k d n Y V Q 3 Z G d K Z m N F S 2 M r L 2 V 2 T j R W R z Z a W D Q r Q j J s N 1 c z M 2 N I R W k 4 L 1 p h d G V 4 c D F F d H l H M H Z z c m 1 D e F g y Q 2 N k b X d H M n E 5 Y 2 V O c 3 g 2 R H h R W n J m S E Z F e E d t W E p 1 e W R P S 2 h T U l N D M F h x V E J l T X h w M E J m N V Q 5 e U x h N G t T a D g 1 d k d G L y 9 q d k I 1 Q m F S M 3 c v S D R C N l p k T z Q z M k x X S k x Y N z N L R 2 k 3 a F R F U H B G Z U d V K 3 U 0 a D E 4 V U c v O G F 3 N U x O a 3 N D e U 5 q T H p I N G o 2 N V l x M k V 4 Q 2 9 U Q 2 4 x b m t Z b m 1 B c W p z L 0 s 4 V G p 1 e W h Q Q U l Y Z 0 x T b m 5 K W U 9 o M V V D Z W p O Z D Z 3 W U V J R 0 h C N 3 F D L z N 4 Z n k 5 N W x N R 1 l p V 0 1 u L 3 l 1 U k t o U 2 N P e T N 5 e X o v L 3 d T N F N J b z l N T 0 R q T H Z r Q 0 t u d G d 6 T l B j K 2 p x S 1 F E S W t 4 R H d Y S 2 9 x U j d w Z k w 5 W G R Q c X R o e E w 0 M V V I N S 9 P e D V X N U t z Y k 5 p a G o z M D N z c 3 F J a U 1 X b 3 U x O T h H M G 9 1 R U F u W n B 1 c D R 3 Z n k z b 0 V u T H F T T m h y U z B P V 3 A r V T M w K 3 F V d l V n Y z h 0 O X U w Z j l 0 M G c 3 W U J I M 0 h F b E d o b E J i a U 9 k U W E 5 Z W R Z a D F j T E V m b G J N N U d m a j Z W U C 9 n M E R K N 1 V v W G F F c 3 V I b z A x V j F 2 T G N 6 b U t l d V F a R E d r U F c z Z G N B a z Z m d 1 V N Z 2 1 X S k o z U k R 6 d E R k d C t S Q l U w a 3 Z i R E F x Y W F 1 N 1 E 3 d U k 2 S E x Q a z d S a F d F R j l E R 2 5 V R 1 F K W m 1 D T T Z s M 2 5 6 b z V X Q X l N V z Z l R m 0 y U F V 4 Q V d o e W x B Y 0 1 q K 1 c 3 c G k w V E N h Y m 5 2 e S s 0 b V c 2 U 1 Y w T n U v T G V Q a k h 2 T j E 2 T H p v a 2 p 3 Z m R O S H N w M U h Z L z N r U z B 4 N k V j d D Q r V E J a c U g 3 c m Z s M W 9 D U D Z P Q 2 J O V E l M S G w x R X F x Q U N n e W R 1 d 1 Z Y R F V S V m N M T l V q O D l X T X E 1 R 3 l 5 d i t F O E Y 1 Y V l v N z c y Q 1 V M Y 2 R 2 S z N H d j N w d E J t N z Z F e m R y d i 8 1 a j V 0 N V c x M 1 h o Z k d E U E c w e l d x b F Z K V j R S Q m h J N k g 5 M 3 p O Y m F y c E F Q a m 0 x V n h Q Y z Y r W D V j R m h v Q 2 t W M G Z i N 0 w 4 M D k w b V F U d S 8 y N k 1 J M H V x N U p S c D Z D b W p v Z E o 0 Y z V m e W V j N U 9 O d 3 B O V n B q a 0 1 P Y 3 V J W U t z Z W 9 6 N m k 3 O E F V W F J M T U N h Y U Y w Z F Z G Z n h Z c S t G S S 9 M d W 0 2 K 0 J J Q m N C S H J I b m l q Q 3 A w V V d t a F R R V W k r R j V m N U x y T l J X a D V H S j Z q T E V X Y 2 E 0 T E U v Z T l L e n d R d T Q y M l d l W l A z T W p K d X R Z R W g 4 S W l K a l h K W G V a M H B i c U Y x T 0 5 p T l J H b T V I R X J 0 N m R 1 U 2 9 B d X B F W X B Z d E x D T G F a T l F F S n R S R 0 d i W U d v a 2 l n d E h Y W E 0 3 a U J y d l U z d C 9 p b W t G K 0 J l S F g v K 2 1 v a V V R M 1 h l N G 5 P e D R L S F J E b G 9 O O G l C d V d 5 M D d u b D N j S z J 5 M F d 0 Q W R M Q m h j N G F L c U Q 3 V 1 J 6 U 3 N N Z l I z c V F 6 T 2 1 r Z E 5 V U V d C R 2 I z Z V g z a E J p d 3 V u S U V q d V d 1 c 2 8 0 T V d T b k t a Q 2 V w e l V 6 S l p 5 L 0 9 i N j U 2 M 1 p m a i t m a 3 Z l N W Z Q a k t a d k x 2 S G l L T z U z K 0 1 j Q 2 d F N j N k U W 8 v N 2 Z 0 Z m 4 y c T B o T G 5 Q O V Z E Y n Z 4 a k p B K z h 4 b T R W b F V W V k l r U j J j c D d T T G 1 O W E 4 z N m E 2 Z m N z R V R u O W p H e W 1 Q c l B 1 R 3 R W Y 2 R B L 0 J Z Z y 9 i W l k w R k 1 3 R T J T R C s 0 Y m x m Z V B X N H B B T 3 J K c m 4 y W U d 5 R T Z X W G h p Q 3 h M a 2 V a c 1 F S U 1 d 3 d j M 3 S G t v a F k 1 O H B j R z d o S 1 p O Z H Y z O F F I O W N L S i s z V l g z M W 9 E V m 4 z Y W 9 a S G 5 i N 1 p 2 S C t L Z V J F S T Z 1 U U M y N 0 U y V 2 N r Y S s w d E M 0 T 2 p 5 O E N T Z W F I b m h J N C t O T n Q v M U 1 u Q U F X Q k h Z N m 9 x M z Y 2 d G t x M W F Y Z 2 1 i M k l N c V B p T k J v U G 9 m R 1 R B Z X d L V k 9 2 N U h 3 S j J R e j Z N R 0 F B c U h m S D U v R W p X d W c 3 U W 5 I S X J n c W p s Y X h s O U t Q W m h i S m o 1 Y W J l T E t 3 S n J N T l B 3 M y t l d H V I W T d O c m t y O S s x R 2 Z x O D k x d l V W d 1 Z G M n U 0 N U o z R n I z S 2 J j K z N s N X F a V 1 R z b k 1 i U T h 4 M F R j T 0 p H S W x Q Q T N y b F I 5 U F Y 2 W W 9 v a 0 F v Q z l C N z J p a F p K T H p y Z T U x e n p 3 Q U x q c W l R T n J H Y m t t N l V K W k l n a W U w V n E y d E 0 v S 2 F y Q i 9 L R G V k b l N y U G w w M W R n S l B 3 O G N M Z 0 1 F N F R 1 c X Z Q N 2 0 3 d W o r a U x R T 3 g w c X J W S z Z D d V N H S H p J V V U x V 0 d E Z m I 3 R G 1 m Y z d F b E x 2 S C 9 5 d k t n Z m V 3 N 1 J R d H d X b V N Y V k E 2 d E w 1 S U V U W m 1 S R k l 5 T T B L O C t s O U Z E b T N Z S W p i a z F v O V p v c W M x O H d E S V J a W H k 3 K 2 I y N n N X Q 0 l R S m F 2 b H p t R D k v d G J I Z C 9 F N F Z L S V R 6 M F d L R F J Q N n p o e j V 2 V W 9 R d V N 5 U F d I M E R L Z W p 5 R X l 1 d 3 B m Q 2 9 i O V B p N 3 J W V V h 5 V V F v M l p S Q U F N N U h M c k 5 3 Q T Q 0 K 0 J t Z 1 R W Q i 9 r V G V B N U Z F V U F k U 0 1 z a E x s S n E v W E p G W V J M c 2 w 4 V F R 6 S C 9 F a U p 6 Y 3 h u Y 0 M v N 0 9 u c X U 4 Z G Z P U l N V Z m J I U l p u K 0 I r R 2 J 1 U X Z 3 S G 5 i W E x j S G N D S H R V Z G x a T W p j a U 9 Q M 0 Z y R H B D N 0 9 y O E 1 k U S t X M D J z M F F j d X F r N 2 5 0 K 1 M 2 a 0 R a M y 8 1 Z j Z v d 3 p x S G Q r c H h M b V F B U k t 4 M D l 4 L 0 V Z e n F v a D l E d z M r a V k x S l V D V 3 V Q M T l F V m J 0 e U 9 Y c W 9 2 N 0 t z Z W 4 v b C 8 r d i 8 z L y 9 t d j c y N z Y v S l Z l Y 1 N l c W R W d n l y R W x D N j k x N k N t Q j Y 3 R z A r b 1 F s a m 9 N b 1 l p T U h U N H Z 2 e V J X Z W V p a U 9 R Z F B U d E 5 u e k t Z O W h v V G p 2 N m I 5 L 1 h u Q W V y L 1 d z S E V j S U d M K 2 R z d X N U b 1 J z U W F q W m F 5 Y n d p W j N 2 V C 9 j Z E V R R D d x U n h u W G 8 r U U g 0 a 0 h O T 3 B s e j g 5 M T Z G e l F u Z H l t U U d C d C s y M j h Z d k p u U E t z U 2 R w R F N 1 N T l L R W h k M V Z J c V V R d F E r U E R a R U F W S W p o V U k 4 d 1 V 3 Y n V 5 M U o r Z E 5 U V 1 N N N H J H M m l 0 b V N K e U 5 B M n J 0 N F h n a n p W R F d Q e G 5 4 S W 1 z Z F h 2 S k k r U l V 4 U U l J S E d M O D g v N T A 0 d 1 p O Z n R n S H A w d n N U Y k M x M 2 F K Z W N U N 3 N 6 Z l p 5 c X J J T k M r a 3 F j M T N U a 2 R Y M E 0 x c F E x T m l G S 2 R S a X V t N G g z V 0 J E b 3 p Q c k o r L 1 p a R T F E d G h O d 0 x E Y 1 F D Y n l T c S t L a 1 h G T z d N U 2 9 O W V J j M j R k O U t o a H J t T F V v c z Z Q U 0 l I N E d L S E 5 u O D l T e C t G W W k 1 U U F G K 0 F K U G 1 m U W 1 j V j I 0 T T V 4 N C t o W n Z V M m Y z V l I x Y 3 h U K 3 c w T U d 4 Z 0 F O T j h j Q z B S Z 0 R K U n d K b 0 t 1 d D k 3 K 1 Z l R l Y z T y t G Q y 9 t W E p m b G 9 y M y 9 N V U p Z d V d w Z 3 Z x S m 1 F O W o 5 N 3 M w T V p 2 T W l Y a k t 5 Y 2 1 u S U 8 3 d U E 2 W D V y Z j V R M 0 R G a 3 J X N V g z a k N z K 2 F O Z V R F Z 0 Z G U l N C d U p 1 a D N s d 1 l D K 0 Q z W n p M N n o v O V p O a E N p V T B u L 3 l T a T N U S T N j U E 8 z Z i 9 a O T h M Q n N D R 3 F D S T F t e X V N W m c x O W U r O V N 5 R l R t Q U J w V z Z S O G U 5 e U 1 0 R 3 F J Y 0 J H Z 1 p L Z z R 5 R 2 R h V m 1 L Z m Z J W F R z Z 2 J W M T Y z Z F Z X R H F 3 T k p w e W t h N n F w M n F C V W w 2 W k 1 B c F Y v R T N T b G V S Q 0 9 K V 2 h p R l F F U W h E c 3 p C W n J l U W l B a k F V Q V A y S W t s S E N S M 2 9 2 K 2 o 5 U V N 3 T U V G Q U F B Q U F n Q W p u T V B X Z n k r Y T M 5 Z 0 J B Q U E z d 2 d B Q U E 4 Q U F B Q n R i W E J o W j J V d m N H R m 5 a U z V p Y V c 2 V m x W O U 1 X M l V V d 0 0 v N W V v R l d T b 0 1 a b V N h c k F 3 M U d n Z U d 5 c m Z L d 2 t E b W h u Z U F V b V N J V D l L R l h l M X N 3 T G N W e W d S V U d s T G J R a T l 1 Q W l T Q l U v Z z B a R H V W d k 1 p T E N O b W V 5 N 0 t u N n F J b T h M Y j B 0 U E V t S U w v U E o 3 O T Z X O G E v R z J v Z W 0 2 Y m 4 z O X p 2 b m Z P Z W V p O E d I b l Q x S U R x Y 2 x 2 c l p 4 W T J s a l p D T D N C S n h 0 T l p 2 T k J a K 0 Q 4 V V J o R j R C Z U w 4 R D l n R U d n d j R y e W k v U G Z 4 U E 9 s S l l u d m x K Y V d Y a W g 5 M T J C e X N J M V F o d V g 0 Q V Z i Z 2 g 1 M E F r e C 8 1 Q U x K c U 1 y Q V R 5 W X N N Y n F L a W 0 w Q U N T Y n B P b E w x R T F V T W d F Z k V M U X Z v S W c 2 U 1 h N S 0 Z 4 W D N q M k h 0 Q 1 A y c H h D W H Z h T 2 5 C U 3 l X a H J Y M n J L O X d 5 Z U Z u S m F H d G J i Y 0 R u e U Z P d z U 2 W V R C N D B T Q V V I Q 2 s w Z V h N Z W x I R 2 V s V z Z 0 M l p 2 O W 9 N e m l X Z T N X Q W w 2 T j Z O T C 9 s N j d q M W V u M E x J K z d m V H E 3 U X p l Z G 5 1 U H h 0 R T l M T 2 d F b D M w Q l J u a 0 h v d H V X W X Z M O H Z i W E d l U U V C d j l 2 N j J 0 R 1 h 4 L 0 J M U U E x c E l K c U 1 Z S U t E a z F K a U M r c T Z u T G l Z W U J Q T k F D V 0 I x c k F p a z J n R n R V d V F y R 2 p H c j h W Q 3 l 2 d X Z S S H h V R 3 d m K z R H T E E y V m d T T V Z Z Q j h U T n J t c z R B T j I v Z F l J L 2 M w L 1 R W S U 0 z a j R F d U N s V 0 J F d 0 h n Z H N p a F h 4 U D g 0 R H Z C d 3 J v d X M 3 Q T l n Y U t 4 S T R k Z z d R a G J G V G V C d l E v U 1 J r a j R T S 2 Z 1 N l R R b l d B M 3 B n a E 1 E W U R j d V F J Z z A r V E l h S V l s a z l 4 b E N o S G l N b 3 Z u K 0 l Z S W V Q U 0 t Z N F E 1 a H p I O H Z V T 1 R z L 3 l i S G h 4 T l R 4 M 0 k 5 e m J L V j d y R H k 1 L 3 R 6 N 1 Z I c j Q 5 T H A 5 d m N n c H F G S F h t c X J U R T V 6 T z F t Z H F k S V R i U z B R U T B F e T F E S m 9 q a U c w b U V M b V h T R 0 Z G T 2 J r L 0 1 0 b X V T T U c 5 d 2 R o d k h P N X h S b V l S V 2 N p c U x H a l h F Y W o r V V R P a 1 p t Z 3 d O T F l M T m w 3 c F N B V m d W S i 9 s M W 5 u Z F V m M X p Q N z Y w a l V v R z R P Q n B 5 Z l J 1 V l Z V d H Q y a V V x c G 1 W a y t B R 3 Q 1 R G x a Z E Z Q d U Z i V k 0 3 Y m R N R W N h M l h V Q 1 p z N V l U W n d k R j l 5 M 1 J O e D Y 4 M j A r T j R 1 Z 1 Z X V 0 Z X M m R R S m 1 z V D Z S b W R 6 U z V 1 c z B q Q W F S d D g x W j N I U 2 1 n S T Z R S H M 4 c W d 4 Y m 9 k M 3 V N R l h Y c 1 B 3 Z V U 2 a C 9 J W F J 0 T G 1 x c X B T Y l N q a D d j N V V u N 3 R Z R k 8 0 Z E J u Z 0 h W e D l z N V d i S 0 t Q O H Z w O D U 4 N k I w M G J 4 Z X h y M T Z P O D h n d y 9 1 c n d I V 3 g 1 T j k y U D J q a k x H c U d 0 U U p 1 N U 1 y b V p D Y W 9 B R n N q Q X V 6 O G x N V W M r a 2 d C d U F v b 0 R N Z U R G M 0 V V V X p U U V l 6 d V Z D N W d j e n d Z Y 2 R L L 1 U 5 Z m x Q Y V F p b k t R U H B E a 2 Z z Q 1 Z l M H B Q U 1 d n K 1 M v R V B u Q W R 2 a U p P M V U 1 O E t E c U V D Z 0 V y Q W Q 0 M k p k N j Z m M S 9 Y b m 5 L c z J O Z m x P d U 9 O S k x K M E 9 t M j F Y d S 9 m U n A 2 U X c r Q l R w K z h Y Z n Z Y K 2 5 l R 0 h U Z E t T Z G d C N U t q R E N L N V J S V G Z i L 0 5 u Z H U w e C t X M D B R N W h 5 N 2 h Q Z T d u a U x k W E t P U F R z Z z F I K 2 I 3 a k x 4 N j N 2 a W 9 s d m V a Z E p Z S n g y R 3 l H R D d V a H M y c F g x W n d K S k 8 r d G 9 E R l A 1 R E 5 4 d l Y y V 2 9 L M k R x d X N w e T E x b k 1 S Z U t Y b 3 V u T l F J T H h R e m h z R W J Y T 2 F V Y 1 o z U i 9 I e l V U e W 1 T b 0 l G V 2 F B U X p s c W Z p V m d X S m N z Q 1 l l c D Q w K 2 5 U T n J Z M i 8 4 S j d k T C 9 W V 0 k 3 d H E v S U 0 3 Z V Q 2 M H B Y Z 2 l o R F p F V 0 c v T n p U Z l E r c 0 5 q M D F z K 0 h v a W l R V 1 h Y Z l F m K 1 o 0 Y T F z W U Y 3 d z R I b D F m R U 9 V O X d k W V p l T D M 0 N V R 5 K 0 l M Q U N h d l F y M 0 Y x Q n k 4 d 2 V E Y i t 0 O U h j Q S 9 V R X N E Q k J R Q U F B Q U l B S T V 6 R D F r e X l 6 a m F J Q T R B Q U F H Z k F B Q U 5 B Q U F B Y 0 d G b l p T O X d Z V 2 R s T G 5 o d G J P M W R Y V y 9 i M W h t K z M 2 O F F W S 0 J Y T T g z e l N i S 0 p V O W h 5 d l F a S U N y Z D I w N l o z c k U z Y l d p U l J r T 2 k y M l Z X W G J j M k F 0 b W d I T E 1 E U X J s M W F E T n R R c k 1 r S 3 R F R D Z 1 V D l q M m N s V i 8 w T F B C M G 1 K N U N G R m l w U n N K N H p o U U N K N V h o N i s 1 M z J l N X o w d k Q r b U x 6 N z d W N 1 R U Z W N B Y k R 0 d H R i Y V F K T m J 6 Y W M z b z Y 3 M i s 3 d H J 6 U m Y z d D V Z T X B 2 U F h y c T R h Z T g 3 a m N 2 c k s w M m s 4 M z l B W j R k d D M r d z d L M D I r c D l s N H d l N n l 6 N D g r K y t i U k o 1 O H Z n V 2 J q T m R m d H J q U j F 6 V 2 c y W G p 4 c z c 5 e T R h Z z l 2 c 0 8 5 T m F X b H o 0 U G F I b H k 2 K z B 0 N z F E a H J Y V n B v U V k 5 U m N 2 b l R 4 Z W F l O W Y r R H h M U U J h b E c 5 c H Z j c S 9 X U k J v c E 5 s W V k 5 d W J q V T F 1 a C s r N n p u Z F J i S W 9 k Y 0 x 4 a m E y Z m d k a n F p b 2 E 0 a E F 3 S m t q a m R m b D V z e D I y e E F 2 b m w 1 b 2 t O W D d K d n V v Y 2 Y 2 c 2 R X M 2 Q 1 Z 0 Q r T E Z J M k x 5 V z J D S 1 B G V j B R M X A w Z H p 4 M n N k d H I 3 U G R G L 1 l U c X d 0 O U h 1 Z E R i Y 1 F k Z j I y T m J O U W J 2 b m J U b m V Z Y i t 4 M G Z Z O G Q r d k F j V H h 4 W m M r U F A x N G J m M X l 6 Z D I 3 c 0 Q 5 e k Q z c T c 0 S 3 B 6 R 3 J o Z X d F W k Q r W W w 4 c z V 1 Z V h l M j M y c 2 R 0 d E 5 x N D R l O T V W Z T d E Z j V n U E t C O H J 0 V D M 1 O W l U Z W E z T E R t c 2 0 1 M E o 3 Y X d Y b T R m T 0 Y w N T R w Z z N z Z H U 5 M T k w M 3 V Z T W J 6 K z N 0 c 1 d z V k g r V 2 9 Q N 2 M 3 c 0 4 5 c y t r M W F i c 2 N k Q 0 M r R l Z t U U R 2 Z z J Q V F c 4 N 2 I 4 V T N i U j N Z Z l d l O G J W b H N a S j R W b T N s U E F N S k I x T D N r Z E d 5 d j V m W j Z 3 d T M 4 N U F P N 0 4 5 e G p Q c D R J S 3 o w Y V U v b z R v S 2 h w Y U l a S j A w S 0 t h a X h v N G 1 H M V B I R U s w U 2 M 1 b 3 B Q e E R U R 1 A 4 T W h v W D J u M y 9 B U G w 1 M W Z D N 2 1 C d T l D V S t y a 0 Z j T m Y z a l c z Y W Z m e G Y 3 K 0 x i b m V y d X J n N E g 3 c G 5 B Q 0 M v Z X Q 5 d T h j d j c w d 3 o 4 N 2 5 1 M l h M N 2 J S M 1 d S Z m t L S X d I U k Z 3 S U 0 v b l U z c D d B c j d 5 Z 2 9 I S H c w Z S 9 t O H N U V k 1 j Z X l n V k s 3 R n d F T l J q M E 1 v W W J I V H R i V j d p V W F O W W 1 C b k N X Q X M x e k 1 6 N 3 Z X Y 1 h k d U 5 Q Z 2 4 y W n N 4 a X l n d m N K c 0 J p N 3 Z S d j F L a z h 4 O F d 2 T T R l K y s 1 Z m R P d k F I d G c 3 b m p O b 1 h I N V Z k S E h E N 3 J Z N 0 4 x Z W F v N S 9 1 U G Z 6 e C 9 x T 1 A v L 1 R v K z c 4 R U x 1 Y m c 4 T T A v R l Z o Y n V 4 R n M y U l A v d U 5 G T l p u T i 9 Z U G N Q Q X F P Q 0 I z a k F z b D V 0 O W J s e n V U R T l l U 3 d J a j J Y T 3 V O e m I z V 2 d Q a H A 3 d k R l b j V m c i t 4 S 1 E 5 c 3 Z T c X Y z Z X N I S D Q v d j N q N z U 4 c W V M e T E 2 Z i t h N 1 A v N U 5 0 b G t Q b m h a d X V P R z g 0 b l h Y Y n M 1 b m g z e m h 1 M S 9 F R 2 J X Y 1 l m c j d a Y U h Y Y 2 9 i T X J 6 M 0 R W Z m N Q W m R p O W R G T U 8 0 a E M x T m g 5 a U l q N l l Z e k N Y T 3 N O a W t J R E d V Z 1 k z V z R X R E N X S m F 0 T k Z P c n N o Z F F J e F l 4 N H k z W E J O d H l O Q 2 V G b 0 N Y T 3 F H N j N M b 3 l t T k Z 3 T 0 8 3 M G M r R 2 Y 4 V W J o T l F H V E x 1 O W t S a E F W M E F R V H h u Y 2 V v d 0 l M b 2 5 j T W 9 k Z E 5 y c 0 9 H a X l O U U 1 m b k h Y T 2 N N U X p a U 3 F 4 T E F 0 O X h 1 S W F p W U k 5 b E 9 O b U d L L 3 o z R l h H U 1 Z z R E x p b U F v U T R v L 0 9 U Q W h s U D N r R k F w c k x 6 b 2 0 4 U j N z U j Z W Y n d K Z F k z U X h Q R D V 3 T F p N e l N S M E J 0 N 0 V 1 b G t U N T l q T F M w U k Q w T k t O a 0 N L V k h J b 1 J y a m 4 w d k h D b 0 F U U U x F S 2 p r U G N q Q W J 1 R z h E S n B s Y V N u R m x H U l F D a l d F V E R X R E 1 s d 2 5 F c D Z X U k x 5 e W t h U l B W Y X Q 1 Y 0 N m Q n B r Y j V O W E 5 1 a E V U R E p F S 2 Q x R 0 x 3 T W V W d V l r Q U 5 V a m l G T 2 h I T l M 1 M D Z D c W p 6 N n R Y W m V S U G 9 q U E Z S V 3 I 1 S k x R M F l a Q W J l T E V D Y U t E Z H B G b U Z H e V J Z M F l B d E 0 r R S t N T G Z L e F p Z Z 3 R k c k d I Z l d j Z 3 Z l W l B v O G I 3 a X N H T 0 1 K b U Y x R k p q Q l d r V 3 N v e G s v Q V l X Z U Y 5 R F N 3 Q W l M V G x m a 1 B B R n l 0 R U x t d W R F U V F J R E l J W U J m d z U 4 W F U 1 N U o 4 T W Z B Q l p B M E V l S H h T Q X A w R E V S c m 8 y T m p 2 T 1 d L N n d M W n Q w K 1 l C S F V j N G J E a k x B b m N 3 O T d B M k V O d 0 R y c 3 F 3 L z d K U X c w Q k N o U 3 h 6 M V J 1 N z F v M k p 0 V W F l W j B 3 d D V r U 2 d T c k N I d X J r c k J I S n R K d 1 F x S j l 0 a W V X W n M w N T Z z R z V q S H B Z T X V w W n B L a E R G Z W x h T W s x V 3 h 2 c 1 M w S X Z Z Q 0 5 w R 0 0 3 V F V m a X l w a k t 6 N i t i e V J p S m U x M U R h d D F E Y n J x V z B L N T J V e E l M S 2 N D V 2 h t W E d Y R 2 F N U T Z Z V k 4 3 U D B X e k 5 K S 0 p S a j d Q e l F G S E F P Y 0 9 S N E 1 4 e D d 4 e n J 5 Y 1 R q c W x R V W 9 l b m V y W l R D T k 5 U b 0 R R R G t r N F p T Q V p o d V d V b F F L S n p U K 2 N J d j Z w N k Z y U G 9 k S z Z p Y k c 3 c F R L V n o y Q 0 N j b E V 1 b m M 4 Q 3 N K T 3 d w S W d L d z Z x S W 4 0 R n B Y N j B j a T Z z M j V w W F B K Z W 4 z U l p D N X B v W E F x b H p B e E 5 a R l Q z N S 9 J U 3 V Q S z M 1 a U l h d z h G T 0 N 3 V m h G b m F H S U 9 V R 0 N K V D R v V T B n c X B K N H F B K 2 R 4 Q l N u Z F p K M 0 Z 4 Q W 1 B b 2 h D T F Y w R 0 9 Z R m t j c k l O Q m l w M m t 3 R G t y S 3 p D N F F T b T M 5 W W x V Q 3 B t d m x R S n B U W W F O W G x p W V Z D e W R D U z k w e U x J a 2 x o W X h x U U Z F M m 0 0 V W p W M D h Y Q m l C K 1 p Y Z H Z P Q 3 l N O G Z 4 Z 2 h n O C 9 j Y W h n d E R r Y k s 2 Q 3 l J b y t J d 0 t v N m l V d 1 l S e G x P b V Z u b E J W R T F K S V J O R U J I T E E x e U J h S U l p c X l P d G 1 T T 3 R t e U 9 w T 0 9 h b W p C c W 1 t T m d m b l g 2 U 2 c x S 2 l M R k F z R 1 V r Y V Z J b S t K d X l p S U N s Y 1 l U c l h B W U 9 p a 2 1 n S U R x c W p B Q U d U Z F h Y b V h D S 0 1 h U U N v Q W d i S z E 3 U 0 t w V 0 5 F e W 4 4 c E U w V H J m K 1 o x W U V R d U Z V Q X Z 2 S T A w Z 0 V W R 0 4 r c n V a Z E Z S U 2 4 w Q V Y x U 2 V 5 a 0 V q T X V 0 U T N G e V R X R T Z 0 e U l L S z B t d X F F R G t J U T J l M 2 U 1 V j N I V G t F U W 9 w Y U d j U l J H Z E d J W m V i R 2 4 1 b k p B Q 0 J n U k R F M E 5 l d F J z T U V 1 N z d C a C t a M U d H U F l F R 2 R r Q V E 5 c 1 F 4 c 1 Z 6 K 3 Z U e T J P L 1 V H Y 0 c 3 V W d l Q 3 M 0 M l h t N W R m d T h 6 Q 0 w r Q n p C Q 2 U 0 e T A 2 a 0 x B Y j V 3 T 2 N Q d F J a Z n J L e T Z 2 M k 5 K O C 9 r a U V I N X Z q U m Z y V G w r V G p 4 S U w 4 e U R K N 1 h i W E 1 m c 0 9 4 d m N P Q n c 1 b n A 1 S 3 Z 2 V C s 1 O W R 2 T G h P N l A z N 3 h 3 O S t P T G h 2 M z U v O H Z Y Z F l n d n d P Z k c 5 T H I 1 S j d p T V h n Q T d a T D Q 1 e m 9 I a m V w Z T M y a G d k d F p w a 3 Z B e G N O a 0 R 3 d 3 V q Z V R M M E d j T D V F Y 1 p T S 0 h V a U 1 o M W V u N T B o Y U V E S T V l Z m l 6 T l l V T 2 R 0 L 2 d V T U E 0 M 0 1 K N D l 3 R W t i M H J h Z 1 h F V F l 4 Q l Z F e n d 3 a E 1 r b E l 2 W W 1 6 d D l M U E p a a V h G M l l o e F J H S G h D Y k h I Q n p y Z T V Z R D Z P U 3 l H e k R 1 d T d J U G 9 0 U F l Z c 0 x n T D A 0 e D R u M W 9 U Y j N 3 Z G Z W W n g 1 M l B E b D d h N E N z c 3 F F Y 3 U 4 W E J r O X F C b G V u a E 5 m Z W F X O G p 6 c l U 1 M l Z P b U M 1 S T M 1 V m V l Y T F x U m Z T b W 5 y R X V o b 2 R S V 1 U r W m F G S z h M e j I 1 U z U v S n R 3 Z G h q d k d N a D d t c X J I b n Y r W F Q w O F B v c z l k b T l O b H J I S C 8 y b W 9 0 d z l O b H J u O E Q 4 Z n F p e U F 6 a V p I V E R y N 1 o y V T l B Q l l N S z V V R 0 d q b W h G W k J 5 b W J n Y V N V a n V U S 3 R i S j Z 0 b E 9 p R U p 1 Z l R m a G h Q e X d z L 3 l G Z G R D c D Z l S U F D U 1 N C Q W d u b l M 3 U l p N N X N 2 U T V u T 2 J 5 O U F T Q n h R V m U z Q 0 4 5 V 0 p V M y t I W X o 4 Z 1 l 3 U T k 0 U T R O b F B I S X F u Q 2 R G V m V O d n V 4 Q m F S V E V Z U 0 N k M j h V S F F p b F V n T T F N e W V N e X V R b 0 Z Y c G V Y c E t r T k 9 B Q U g r Y U 9 F V n N x S y t n Y l B 2 M E N 5 Z 3 d O O H Z K M E d E a T R H e U t w a E d L T n V J T V R l T U 1 i V X d s Y U p 5 W G 9 L R m d n a X l D N X B P T k 5 J T D J I M 2 1 w Q 2 J v b 1 F V T U t z Z 2 t h O E t k T m E 0 Y k 9 5 O U N y S G 9 Q c j Y 0 Z G V k R z R u W j N X a n J 6 N D l m d n Z m b F p J M k 9 V V j J o a k h 0 T H N 6 T z Z R W n F k b D R N T z R j M 1 c 1 b n V a N U t 6 Y m l W Z T B v Q T B h N E l s Q 0 R 1 Q 3 B t W F B R R l d N U E U x d U J t Z V J p b 0 Z G N G s 0 R z V 1 U 2 J N S m l h c G x F e E F J c D N E N X o 5 Z D E 5 V V R M N 2 R B S n g 4 U k V k Z i 9 t M T A 2 e i t q M j N l U G Z y e k R p S G o w N m J z b G 1 C Y 2 1 t T m R L c E 1 2 Q V l P b X l k U U Z B d 0 g 0 U i t 5 W H M x e W h J M E k w W F h Q K 2 l x K 1 Z x Q W V B e V h K M X F R Q k J C Q 2 E 0 d D J 6 N F h W e X Z 1 K 0 R C U G M 3 R G 0 5 c l N 5 b n d X Z G 5 Y b X Q r Y V N G e k V O Y W p J a X l 3 S m l 5 R 0 h G a G d k T 0 V C W U N j d 2 d K T W 4 r R l N o U V Z i O G t F b z V l M V B G R G k 2 R n B Z c 1 l U R n c z T W x S W W J H d 2 x 1 T G h X b G Y 0 e D B h M z V i b 0 R O b y t 6 d l l p c 0 h O L z U z L 0 g 3 O T Z x V U Z R Q V R z Z 0 t a c E t D a V Z a Z z V 5 W W l F Y T V t Q 1 R L c U J X a 1 l x O H R Y a k p D T W t k M 2 t m V z N H S 2 k 1 Z j N N W E 5 h Q 3 N 2 N V Q 5 a W V K U 0 U 1 S D l V a k F C T E t F c T B l R 1 N s T E x 1 c l N r V 0 w y Y 2 5 u M y t P N 3 R o L 2 Z m b V h V T l F I c W R D T k J U c k J O S m J K W V J q V l F E Z F o x b 0 l Y V W l Z T 1 J N N T F H e W 1 C e k 4 1 c W 1 C V X J O N W d r R m R K c 3 F U e m N k O U h L c 1 N F U z N 4 Z 3 N v N m 1 S L 1 Q 3 T W 1 0 Y j B 0 U X E 1 b W c x b U l Q V G N 3 d E 5 V Z W d Y R E U r d F g y Z G 1 G Z m p x c 2 N w T D d j V 2 9 n Z E d Y Z H V w M V d E Z W F 2 R G Q v N n R V Q T Z q W G F s Q 3 J 3 W k 9 s Q m p C d n N i K 1 V H b E F k S 3 Q 0 K 1 d P d E J y U W V W N n N H a l R 6 N n Z W Q S t L d l R l M D F v T m F E O D Y v S H F D Y 2 V v Q V Q 2 M T N p Z W 1 E c X F j K 1 B V Y V I 2 N D B X d E I w b k 5 6 V n h U Q k d H O X B D a E x E M G I v L 0 t q a W d o R k 1 Q S l o z T 3 B J Z z B G Z E N F b E x i M T V K U W p h c 2 V K M G t n Q z V F R W l 1 c m x R T F V r T E V J U 0 t x N G F G Y j A 5 V z B 0 Q 0 x R b m 5 Y U k x 5 M 2 x N d U p 3 a 1 d x d T h w M T V L d 0 F F b W 9 1 b k I w U m 0 0 c j E 1 S l F T O E x D S k N I d m J X V 1 d N T W x G a H F t Y V l P a n B t b U R B K 2 o 1 Q 2 p w V 2 R N T z d p c U N T d 3 V W Y k t u M k 9 1 S l V G S X d 2 d D N U b T U 5 K y 9 N U D c 3 R z V B d n V m e W N Q b 2 t 3 K 1 A 3 O T Z l W F N S Q V l s a 2 5 P a U 4 z b X l V Z X k 2 e n d U R F Z R e T B S R n Z u c U 1 k Q U x s Z n J x c 2 5 F N F F Y T j l 4 c n B W a V F i Y 1 k 1 c X d V W i t R K 2 R L M F V 0 V k l z V W l u Q 1 c 5 R W J I Z G Y y M n I z O X R C Z G N t R G p 4 S W x O V G J w R W t o a T J x W V F w U 3 F r e n l 6 N G d V b H d w U T d C V 3 l P S H h 2 N 0 k 2 M X U 4 a k h 5 V G d K e W p Q c n V y M U h j Q l c 2 Q W Z s c k Y y U G l E Q 1 p k R G 5 C N j F X b m F h N j h Y L 3 Z K W U 9 O d k x Z M m Z S a T J 2 a V p j b 3 M 2 c D F C N U N W R H g z Z S t Q b n J 3 e G V q a m 4 w W m Y z U 3 F t S G N 2 e F Y 4 T n V 1 M U k x O E F X Q X B X L 0 x 2 Q n k y b E d K S V p K W l F q S F F E e U l 6 V W h n c 3 p m d G 4 y c C 9 u M G 1 E S C t 1 d D R l c 0 l o a V l 5 d j d s R U x O M V Q 5 V m h t a G V j b V p 3 a D F u a 2 J E R C t w V W J p V H d M N 2 p 4 R V F x R m w w b H Z 2 Q 1 R 6 S T d B e E 1 s Y n J 0 R T J W b T N V d F A 2 S j V t Z H U 3 M D F l K 2 k 4 Z H M z d U h E c V N p M T h i d m Y x R F N U N E 9 Y O V Y 5 N m 1 3 c 2 9 G a U d q V k 1 O M U d 4 O H F t e k 0 v N j V E T G p i b W Z 3 V E N 4 U E Z G N W h C T 2 t v T n B X Q n E w V X J K b H B K c 2 F R c l B j b F M x S X l H R T V J T 1 F Q W V B H Z m V B S G t I S k I w N H h W N z B C Z E R 3 Q V h O R k F Q U U V O O V h k M z k 3 T 1 B R Q 3 B D c 0 h q Q i t Q a k 5 p Q T Z X U n l 3 S 0 J s Y U J C W U t k T W J m V 1 k r W j R F N E Q w T G 5 m M F Y 3 V V l R K z l I Y W Z l Y V p y O T U v d W V C Z G U z R 0 x R N y s z L 0 9 w Y U N Q N z N 2 W G Z q N W g v Y 2 V m d l B 1 M F h k L 2 x p O E l P d m 5 v a j h m M 1 A y R D U r T W s v U G 4 5 M C t 3 T 3 B C R W N Q M 2 1 a Y l J M T 2 U z W F d P Z n Z 6 N z B Z U H Z S d m Y r Y 1 B U O W Y 5 b n h v N y 9 l W n d m S V Y w Q V U x b 3 N G Y W t C Q U F D V l V J T X N F Q 0 J j Y n p F a m t w U T A 4 a V V x d 3 Z N b T Z l Z W x Y d n d C U V N 3 T U V G Q U F B Q U F n Q W p u T V B X V V N t c n R s N k F n Q U F q Z 2 9 B Q U J V Q U F B Q n l a V 3 h 6 T D N C a F o y V m Z a b T l 5 Y l d G M G N 5 N T R i V 3 l 0 b H M y T z B 6 Q V F 4 K z l J d k l Q b F B X L 3 J m T n F X R W x a c 2 9 k S k t T S 0 J 0 K 2 J o R 3 J k d G F t N C t x M j B X V U 9 3 L 0 F l Z D h C S G d E Q j J 5 Q 3 h i N E d k e E h V U 0 9 0 M H M 0 R n l T V V g 1 L 2 p 6 M 2 p H V W R u S D d J V X Z S Z W J h M W 5 r T V h Z R 0 J D T 1 J 6 N H E 1 e k p j e G Z q M G R u e k o 4 O X V U e G 8 y a G N i T E p r c T k 2 U U d 0 R 2 9 T S X Z O Z G Y x b E x l a m l Y W X h k e G p G N k U r T 1 R S V D N 3 R V B y U n h X a T Z F c G t v Y l d y M m 5 s e k k y c H h y T 0 Z J T 2 l Q T 0 k r d 2 M z b G Z t M k 1 i S E Q 5 W V B S c F Z p b z d 5 T m F M b l V B T G M 5 b 2 V V U S 9 2 Y l J D U U N z M F d u N m d u e j V h a k x T M V B L T j E 2 Z 1 p H T F h D c E x 4 e W p G Z 2 p t S D l s c 0 h y U U Y v Y j N L a k 0 r U G N i U V R Y R 0 t q b E N 3 Q 2 Z 3 O U d 3 M V k y U l d P W n B 1 T n M y O G 9 1 Y m F 0 a n I 2 S X o z Y T F G a k N k R k t 1 Y 1 l s Z k R G c 3 l v d G h v Y 2 h T a 0 Z J N 1 Q w Q U 1 R Z U V H Q U V o R D R a Y 0 N P S U V o a m d J a F N D a 1 F n W k J E S V l v Q U t r c 2 h p Q j l v b X d Z T z R H T F h z a G N k Q U 9 w Y m J V c l N 2 V 3 R r T X R W Z G Y 0 M F h B V 2 s 0 M G V E Y 0 N 5 a G p z a G x j W k 5 Y W m N y d m g v T W V P R 2 N R e m 5 5 T G V 3 M U N S U n d n S 0 c r d D B F N m 9 j U D N Y S 0 Z u S H V M V D I 4 c C t 5 b G d Q L 0 x F Z X N u S C t Q M 1 B O O H J 0 V l k r V G F S S D B W N z A w T G V 5 S U p P M U t Q U k t 0 b D B z M E R i Y W k 5 V W R h a 0 U x V 2 F O a z B 5 b U 8 1 V m 1 N c H Z j N U o z S 3 N r Y 1 l P N E Q 4 L 1 B I b D E v Z X Z k N 2 V m N 3 I 1 O W h r R H V H M U R Y b 2 9 N a 3 F v d l Z T V j I 4 Q V N Y c V B s Z 0 p u V j h a e T h I d V p y U T k 0 b G p 0 U W N C M G o z e k F J a j N W R 2 d 5 d W 5 k e n V V b E d k c j Z O T z N 1 T l N Z R F V I T E t D U U h M V H Z k c m Y 4 L 2 k 0 Z G p 3 Q 3 p M c k g v d H N 4 O W Z y a m t y e l Z W T j J z b m Z I U 2 V G c k 9 y N 2 d r b 2 p Y V X l x V 2 1 m c G 5 L W j Y w T T F C S D V p c W 9 O T j F 2 c H M 2 Y n d n Z T h L Q m l m Q X d B Y z l C U F d B T 3 I x b m x 1 O H V K W G l W T D h Y S z l W Z m Z I c H E 2 M m 9 x c E g 2 T 0 U w c m l 6 U n N J V 2 9 4 b U h 1 b H I 4 Q l V F c 0 R C Q l F B Q U F B S U F J N X p E M W t r O E 5 2 N E 9 n Q U F B R G 9 B Q U F B U 0 F B Q U F j b V Z z Y 3 k 5 d 1 l X Z G x Y M 0 p s Y k h N d W V H M X N z N 0 d 2 e U 0 x U k t F c 3 R L c z d N e j d O V k 1 0 U X p V R k p J e l V 2 T 1 Q 4 b k 1 T N 2 R W S 2 k x S j A 3 V l F z c m Z q N W J J S l N z M U p M Q U d x S 2 M 3 S U x D a l d C N G 9 B Q U Z C T E F 3 U V V B Q U F B Q 0 F D T 2 N 3 O V p q Z k J B S n k w R U F B R F l P d 0 F B Q 1 F B Q U F I U m 9 a V z F s T G 5 o d G J P M W J 6 V z d U U U J D K 0 k v R U 9 s c m 5 B Q V d 6 S H p r O G x o N m 9 0 a l Z T c F J k Q k V j R j d i N j J S V n h 4 d l p E b T I 1 O H d D Y 3 V T S n h n d 2 R B O E R a S T h C Y n N y c j F 4 b W 5 p T l c 5 c k V U V F l u W j J a M l p t Z m 0 y N T F a L z l p N 0 Y r T k F l U W V q R 0 9 H d 3 F 4 c l B k R l d C b 1 l z O U Z B N j c 2 a l R 4 b j N i V T N l Y 1 B I O W l E R V J 6 R G 1 G d 3 A 1 S m Y r V T Q 1 Z W R G V 0 x E R G d G S 0 h U d 2 V W Y 2 w x e S 9 C R 0 h i V l F 5 O E M 1 N n B 5 N l B 2 U V R T Z z l H N W d Q U H N B Q m p w Z 0 d r d y 9 h Q z R j d 2 1 K Z G s w a 3 l 3 N 3 p L R G U 2 N E x 3 O F R R d S t v a n k z U G J q c X R t c E R h b E 9 N R H p k R T V w R W t y T G F W d E 9 t M U 5 N U W 5 I Z E 5 u U m 1 N Z z F D Y W J v N 2 5 1 O X p T b 3 R R L 0 E 2 Q U J 1 Q V V p M U N n M z J v M V R V N 3 B F S X F 1 Q T c 5 c G N Z c E I 5 Y 0 N P b G V 2 W m 9 Y c k 1 U b k 5 I V j d W N T E 3 W G M 5 N l d J c E 1 H Y U J Y V S t r S X N 4 T 1 F H V F Z I c U J 3 W m o 5 R V p q Q U h v N 0 d J R k Z l V D V G N 2 R n T G l z N j c 2 M U Z o V U 1 4 d l J R M E d R R F J o Y 1 R v a l Z Q Z z Z R S n h M U H M 2 T G s z a E R v a 0 R t L 2 9 X N W 5 2 e X V P W H h t c j V m W k V J c 2 N v a E t V U 0 0 2 b T N F Q T F I Q 2 J W c 0 N p M 2 1 L b 2 5 o c W k 3 K 3 I 1 d X B x O X l x T U J h b G 5 0 c m F Y R E x Y b k 9 1 M T V y W l J I d V p U U E E z c G p r V k Z y W l h B b 0 t F c U F 4 U 1 N y Y T F G d G o v b 3 o y S W p 3 Y k Y 2 Y 0 J n e T R 4 b G Z a a n h Y S 1 R P K 3 l j V y t k Z 1 Z o Y S 9 1 Q 0 s w R 2 9 O e X B r c X R r S W 1 l c n F Y c 3 B V c D B G S U M y R k g 1 N V Z R Z H d 6 T F M y T m p t c k R 0 T i t C T z N T Q X d Y d 0 0 2 L z B i T E s 1 Q W t N Q X J a K 2 J z a H o 1 T F h R N W N 3 O V h K c F o r e j d F d n d L e U Q 4 Q U V 5 c k o x b G Y x S m J p Y U p i W H B Q Z n V 0 N X J y Q 0 1 V c m 1 X d V o 2 V 1 Z y b X V 0 Y T V y b E J B N 3 l 6 W D g y M l V 1 Q 1 Z r N G 9 l a H R 4 Z E Y r R n p w b y 9 l U W 5 0 U F p v T 1 o y V l g 5 Y k V 6 M 0 1 z U T l R N U F h d z J v T 2 V v M 0 F F S T V T S T F 2 b W F U N G 1 3 V 2 M 5 V D R o c W Z H e l N N e m R 6 S T d 2 R X R C W G x Y b W Z N b E F J U X F O e D R B d G x a U 2 Q r e j l x Z U 5 z U m s z Y T h E d V h O V W N a N D I 4 c E F P U T J 3 L 2 t T Q U V L V k d 3 O E F X e X V w S l h h Z j B I Q W t Y M 0 p i M D B 0 d W k 0 Z 2 g 0 Z m F J d m 5 h c k p 1 Q m g v Q z N k U F d w M 3 B w V m 9 L U S 9 P R n R R Y U N Z S H k 0 R W d J c k I 4 Q 2 h D Z H V L d X d C d k V p W U o z R 1 I y a G x Y T k s y Y l p k M 1 d 5 a F R m e E 9 x c z Z U T 3 Y z Z l R K e W F 4 d U 1 x c 0 R S M n B H W j c v V l J m c C s 1 W m R w M 0 F m d V d j V l h t O F d U b i t N c z d p U E 1 3 R E N p M 1 p t e W Z 6 Y n N v Z V F F M C 8 y U m 5 D a j R S Y 0 d u U W t 1 Y l Z m c X R F T F d 5 O E t Y U X I 1 O W Z m L y 8 0 O X V m V G h 6 L 2 Z Q e X F Q Z j M z K z h t V H B z N k V l R H B Q M F M 2 c m p 1 S E Q z e k F V V W R z b W V 5 e G t k V m V r R l l N a F F T O G 5 M O W 9 x a l Z L e k 5 1 b F Z 0 T 3 R l b T E w O W J Z M n M 4 d l l F M j B 1 d 0 k w S m d o b j B K O E N m Z X N 1 b G Y 2 U k 8 0 Q W g x e D l r U i t V e m J v Q n B a O W N C c E E r Z G l h N 0 N X a 0 p R e G p I a T J 0 U l B N b 3 c 3 b W F Z c l l u b m 4 3 Y X h Z d G N H Z U l K Y 3 B Z Z m l F W T B T d F l U R 2 1 j M 2 N m T 0 U 4 M D V H W m V D N W R K a n l M M 2 8 x b F R t R U F F b 1 R E Z U l R b X l p d V F q R 2 p p R 1 p L N G Z W M H d n M z I 2 b D R M b 2 t n c z J S S U w 5 N l h n O E w 5 Z H N D Z k l F Z 2 d C U E V 5 N W 4 2 c 1 d 2 a m R x O U F K T X B r e U 4 y Y V p C T D U z S W x N Z 1 g 1 e U J y W n B T e G 5 p N E 1 4 T T N K R 0 l 2 K 3 l L M X A 1 L 2 d K U V N 3 T U V G Q U F B Q U F n Q W p u T V B X U U F B Q U F B Q 0 F B Q U F B Q U F B Q U E w Q U F B Q j B h S F Z 0 W W 0 1 a G F X d 3 V j R z V u Q X d C U V N 3 R U N G Q U 1 V Q U F B Q U N B Q 0 9 j d z l a Y k 9 n O W g 4 U U J B Q U J C Q k F B Q U R B Q U p B Q U F B Q U F B Q U F B Q U F 0 b 0 V B Q U F B Q V p H O W p k V z F s Y m 5 R d W V H M X N W V l F G Q U F j T W 9 M M W 1 V R X N C Q W h R R E Z B Q U F B Q W d B Y l h B U F d k d X V l Z 2 5 v R H d B Q U 5 C S U F B Q W d B Q 1 F B Q U F B Q U F B Q U F B Q U x h Q j d n R U F B R z F 0 T G 1 K c m F Y Z H B W V l F G Q U F j d m 1 y M W 1 V R X N C Q W h R R E Z B Q U F B Q W d B a m 5 N U F d m e S t h M z l n Q k F B Q T N 3 Z 0 F B Q T h B Q 1 F B Q U F B Q U F B Q U F B Q U x h Q i 9 C R U F B R z F 0 Y 0 d G b l p T O X d Z V 2 R s T G 1 K c G J s V l V C U U F I R E t D O V p s Q k x B U U l V Q X h R Q U F B Q U l B S T V 6 R D F r e X l 6 a m F J Q T R B Q U F H Z k F B Q U 5 B Q W t B Q U F B Q U F B Q U F B Q U M y Z 1 l r V 0 F B Q n d Z V 2 R s T D N C a F o y V X V l R z F z V l Z R R k F B Y 0 1 v T D F t V U V z Q k F o U U R G Q U F B Q U F n Q W p u T V B X V V N t c n R s N k F n Q U F q Z 2 9 B Q U J V Q U N R Q U F B Q U F B Q U F B Q U F M Y U I x Q 1 F B Q U h K b G J I T X Z j R 0 Z u W l Y 5 b W I z S n R Z W F J 6 T G 5 o d G J G V l V C U U F I R E t D O V p s Q k x B U U l V Q X h R Q U F B Q U l B S T V 6 R D F r a z h O d j R P Z 0 F B Q U R v Q U F B Q V N B Q W t B Q U F B Q U F B Q U F B Q U M y Z 1 l F b k F B Q n l a V 3 h 6 T D N C a F o y V m Z j b V Z z Y 3 k 1 N G J X e F Z W Q V V B Q n d 5 Z 3 Z X W l F T d 0 V D R k F N V U F B Q U F D Q U N P Y 3 c 5 W m p m Q k F K e T B F Q U F E W U 9 3 Q U F D U U F K Q U F B Q U F B Q U F B Q U F B d G 9 I c k p 3 Q U F k R 2 h s Y l d V d W V H M X N W V l F G Q U F j T W 9 M M W 1 V R X N C Q W h R R E Z B Q U F B Q W d B a m 5 N U F d R Q U F B Q U F D Q U F B Q U F B Q U F B Q T B B Q 1 F B Q U F B Q U F B Q U F B Q U x h Q l B 5 d 0 F B S F J v Z F c x a W J t R n B i Q z V 3 Y m 1 k V l Z B V U F C d 3 l n d l d a U V N 3 V U d B Q U F B Q U F n Q U N B Q W x B Z 0 F B Y k N 3 Q U F B Q U E i L A o J I k Z p b G V O Y W 1 l I i A 6 I C L l r 7 z l m 7 4 x L m V t b X g i C n 0 K " / > < / e x t o b j > < e x t o b j   n a m e = " 1 B C C 2 C 2 8 - 8 7 1 D - 4 8 C B - 8 B E 0 - 2 8 6 7 F 7 8 0 3 A D B - 3 " > < e x t o b j d a t a   t y p e = " 1 B C C 2 C 2 8 - 8 7 1 D - 4 8 C B - 8 B E 0 - 2 8 6 7 F 7 8 0 3 A D B "   d a t a = " e w o J I k Z p b G V D b 2 5 0 Z W 5 0 I i A 6 I C J V R X N E Q k J R Q U F B Q U l B S T E y R D F r N V B 1 c z V 4 d 0 V B Q U V F R U F B Q U 1 B Q U F B W k c 5 a m R X M W x i b l F 1 Z U c x c 2 Z a U m R i c H R B R U 1 m Z k k v V U 9 p S G Z z Q l F O R 0 R x N F Z 4 W X B i c V d r d D J X b W U x e k E y V T h N d V d p O U p y Q 2 l Y N k V O Z m M 0 V W N J T W V w S 3 Z V V 1 h U W j J Z O V l m S U N H W S 8 y O W 1 k b W R t a V F j U F J X N 2 R n V m d o W j M z Y m J S S G J B c G J 3 R k 5 t a W I 5 O U 1 y N X p J S G 5 6 O G N C W V B l V k l W d 0 t U M S 9 U O U x X b E h M d F M y b D d O c U l 0 b 3 d x V F B 2 M m 9 6 d W J o Z k 9 n T z N O b z B 1 a z Z m a 1 N v U T c w R W 5 I b m 9 R N U t t N E V L S F B 0 a 3 F 2 c V d 1 Z U N 4 N E N V S W l y R F l X Y m I y b 0 p Q O U M x N 3 h T d V Z V R 3 U 3 M H J U c k d B S E J u Y 1 l p b 3 p y U k 5 D b X N n b H p Y U G x m R F R F S k 9 Q M 0 k 4 R 3 I 4 a X N 0 N E l B K 0 x G R m J X M T d R R k M 0 U 2 l Y Z n d t Y V h 3 V U F O R z J r a 2 l B T m o 3 d W 9 K T 2 V B a j R C T G p J O U x L a T B H O E M 0 N X p L T 1 J k R k x k N G p h N H J Y c W t Y e j l V b m t V Z 0 N W a 0 c 2 Y T g x W W M z Y k o 5 a W 9 0 Y S 9 2 d n o r Y y t 2 b D k r d n p 3 Z F N J W n h D T n F t R z Z s R l R I d k Y 4 a D B T T 0 c x a X U z L 0 9 E W H R B O U d Q S 0 l R K 0 Q x U E t O W V k 3 c U F W V T J X N n N X S V J V c 1 Z 6 d W h j M 0 4 0 Y n B u a E V t W l R m U 3 F t S 3 N l d C 9 5 O F Z 5 U 0 5 m Y S 8 z e D d r M 0 5 p W n Z u Q n h S U 1 R a Y z E x R E E z W n U y Y U 9 n Y V J D Y n J k c G F G Z k l j S l V k R W J W a l B k N j Z Q b E Z r a n Z X Y j h 4 W U l 1 c U V K M 0 R D V X U 4 Z k M 2 R m h H M l F M M H l w d k o 0 L 1 o r b m R U d X h Y S 1 N B Y 2 l h a X R 2 Y m 4 0 S D Y r Q W R R U 3 d N R U Z B Q U F B Q W d B Y l h B U F d k d X V l Z 2 5 v R H d B Q U 5 C S U F B Q W d B Q U F C d G J T N W l h M m w z Y V R X W G h Y Y n l E T m R 0 Y 1 p j Q 0 x l N F J n a E 1 D S V l G Q U N P N G x P Q l N w U W d z d F V x S D Z 2 T D M x d j k 4 N D Q 5 e k N I S H V 2 T m R l V k N m W j c 3 T X g 1 M X J I N X V G K 2 Z s Q 1 B 2 V V E z a W Q 1 Y X l l Y 0 l I U V c y b V V L M z R Z R l h B S D J j Y n p Q Z m F 4 Z V V S a D Z P a 0 J r Z l c w Z n U 3 O G l v Z G t h d k U w W D g 0 R m 5 T e i 9 o R 0 R F N n Y 0 U G o w Z l p J N k 5 R V m x w T 3 h Z b V Q w N 2 l U T U x C Y 1 g 5 K 2 N K c E 9 W N T l x R X d r b E J D e l B s Z j V h b y t G N V p X T 1 R P R m Z a M 2 h G S W h r U F h 5 Y S t v Z W J q U W V o d W I w Y m l a U W 9 m U 1 Y 3 a H d o U 2 1 O d m x M a 1 B W Y 1 h P T U d w R l Z S Y 0 5 l b E 9 M Q n N V Q k U v T k l z a T Q z O T N R T U p E b H V s V D d o M 3 J Z W H Z E T E F n b k 5 Z N W N v b T F P R 2 t S b m p h c H J U M j F o S z c 1 a W V X a 1 l W S W p t Q 2 V M Y U V L R 3 M 2 a V l 2 M G k v S E J I M z J U R k x B W k o z M 0 F h e W 0 0 N l d w M T E y M 0 t r R 0 V y N 0 x t R V l n V k F m a 1 o 4 V 2 l S b H B h Z F A x S m k r a 3 l l Q l V V a k w r a H E 2 W T V X T m 1 E O E 9 6 U 2 V i M k U w T j V 2 N V Z Y M i t 2 Z i s 0 Y n V r O W 1 r N 1 V t M W c 5 S G 1 E c m E 1 U U J j c k J U V W 1 I d C 9 I V n R O Q k g 1 N k R Y Y X V M d U k x d m 1 E d 0 I v U n g w T F Z U Q n J M Y X l E V 2 x R Z X B V S k Q 1 c 0 4 0 K 0 t y W W Y x a D Z G a W 9 Z R D R V O H l B e U l h Z 2 x E e k l E N l d Z V G p H d l p I M z Z Z M n A v M E 1 H e n B j e H p 2 e T V m R V p R V V F m Y X Z X Q 1 N y M k R s R 3 Z j N z h C R V V u R j d Q W X N k Y U p D Z l Z h O T J S W H J 2 Q l Y 2 a 2 5 i W D R o O W U v R V F M e n g r Y k I r O G V q S F p Y e k Z 2 T W g 4 M T B 2 R W Z L c 3 V i Y W 9 q U 2 d x R U N n S D F I V V g y b 0 p 3 R E c x W H I 3 V 1 V T M W Z D S 3 g z a U J B e U x k Y 3 c r N E 9 S Z D V m U C t l Q l V p Z U d O Y m g r S 3 k v R E Z 2 W j N 2 S 0 V 5 T k 4 y e V g 2 K 0 E w U T l P d 2 1 H Z j M 2 S j B F N F U 2 b D g 5 O H p u Y n Z t Y U I r V E d u U m l k Q V N x Y U 1 r W m l i M E t O c X l z S l B k O D c r S X Z i V W M y M 0 p v a W R N N k p t c H h 1 R U U 1 R F V i Q W 8 y N z F t a j N r R k g y M 1 E 0 R X c 4 Z n Q 1 b F R l N k J v M 3 p Q d n R v V j V z a l B u M 3 N 5 V 1 d 5 R U J C N n R U O G h S U E Z V b W l p T S 9 k Z U R O N V Z i Y n h X N F B z O D N X Z D V j c W F D O G 0 r a m h s c W J B V U V o a n Q v L 3 h 2 K z R v Z k h n Z 0 I 5 O E V 4 b W 1 Z U H c y Y 2 p S e U Q y c m 9 y Z z V C Z 0 1 C T U l K S E 9 I e l p H a l R t S l p T e j g z W n B z Q 3 p P b H l l Z z F E e k l t a 2 M 4 e k c 3 U 0 h a S F B O e D R W Z V p h d n Z Y Z m F V N k Z 2 K 1 A v L 0 w v M 2 Y 4 Q m o 2 R m h O b n h 4 M G M y Z G 9 u Z 2 4 w W W V N Q 0 s 5 b l Z l c m l z Y 2 R z N 2 F p d 0 Z p W l R 5 Z j d q Z k 5 T e U F Z Q 2 k v V k 4 v M W 9 B a 0 Z 5 T m R q W m 4 v V n p N Q y t V N W 5 N Q z Z 5 c X l Q L 3 N J L 2 l R a E 5 2 Q j l u M m V U Y k F F b 2 F D V H h 3 e F J G N 0 9 5 V y 9 s R G t 1 R 1 p t Z X Z Y e W p Z K 2 V O L 0 x n Q T B 4 b G d H M z k v Y 3 B O V G d R c D V R N 1 o v T 2 I w T W p J a D J r T E Z M S F Q 2 b D Z m e k 4 x V U N r N 0 V 1 U C s 2 d D V 2 c 0 Z 0 T E d t c z h q V E h L W n N Q R F c z W m h O V E Z L W S t 0 a T V u e n V v Z H V x W X d C R T g 4 N S t 5 W m J t Z 1 J w Z l R C b 2 h M Z j N Z T H V N W j B W O G Z 1 c W s 5 M 0 p 1 S m h P e G p m K 0 w w T z Z S N H c 2 M F N q T n Z v S l l i Y i t Y V H N U R H J v d C s 1 N k g x d 2 l K U 1 J s b j l W T m 5 q T l F L Z D Z X b X d T Z j U 3 T n h h N l Z s R H p u a l h 6 b 0 t u T k o 0 N 2 V k e W F u Z 1 B K c n B w L 0 d t e m F P O U V a a H F H U W h a N T N H O V p Y U i s y R m 9 s e j Z o a 0 h U R 3 l q V k V K R E l N a G x 3 N m Z W Y k s 1 d U F 3 T 0 J 2 L 3 p a b n d k R n Z Q Y i t l N T h 0 O T N r Q m p y S D h X T 3 R Z O W F L Q j V w b E Y 0 W H B E R z B 0 K 1 J h N F h x Y 0 h V W V h k R D h m V 1 h B N W h z e W 5 X N 2 d 0 K 0 5 P e G x j R H F K Q n V a b F F 4 V V g x K 1 V 2 R l R t c X R D b 1 Q r c 0 d 0 N z F P N n E 0 U 1 E 1 Z i 9 4 L 3 N S Z D J 6 Q W s z T n I x e G s 0 a T E 0 N X F m Z 0 R K b U 9 Q Y k x T V X B 6 Z j V h Q 0 N w a E Z 2 d 0 R a R G t a N m h G c U R 3 Q T A 0 V G R v Y l l w M X Y y O F J h a D h N a T h Y V m h S W E Y w M 0 5 M M U 0 x Q j g 4 b T J m Y k k 4 d F F E N U 8 v d k c v T T h p Q j J i U T R H S H l 3 O G g 5 K 2 p M S W M 4 U E h 4 W W x o U k Z M Z 1 R j Z k l R Y W J X e E d 1 U U g w M F J B Q W J N R n R p a U x s Y V N R U E 0 z Y U 5 E c H N Y M E g 3 S V F 6 b n B m e l Z Y d j F S T 0 E 0 T G h Y U W 1 y L 3 E 0 c V J 2 c G 1 B Q k 5 w U H k z R 1 E w M 2 9 C V T B I e j l y c 2 9 E M F F 2 V H c 4 M 1 J m T k V w U G U 0 M W F V W i t K Z W U v U 1 M x U 0 d o V V F s U 2 t U T W l J W j N n c m h l Q k d C Y S 9 2 Y 3 Y 1 M D R Z W F p k Y W V h N 0 1 5 a F d m b E t Q d l V U Q k V v M m R J e X B m U H N h a 2 9 H W U U 4 K 2 N 0 N j J a M 3 h o d V J F N 3 Z w b F l r Q W R j R G E z Y W Q 2 d m h W S W 9 L Y U E 0 V 2 R P d 1 V D e E d v V j R U e D F l U l J X b z Z G U n d y b l l U M H p P R 0 1 Q U l p x T H d K T 3 A x M k 1 4 d z Z W S 1 N R U E J F R l V I T k J a N j l O d G d h Z n d S e G N w Z l Q 0 c 1 V w N V h K c z h B b U U x M E 9 Q M k Z o V U U z Z z V T V E R n d 2 9 z b 1 V M Z m J M a l Z 3 a z k 5 Z l l r e m p x K y 8 y Z W V x O G F a T 2 R Q Y T U 1 N 2 R t R G R P e W 5 s e n R X Q m d K U z J D K y t Z V j J J N C t s T W J 2 R m 5 v Y U J l K z M 1 S G R V N X Z D a E o v a j g v W T R S V 0 R Y a E x J a 1 A r d m E 0 b 3 l S R 3 h y Z U h t T S 9 F Z G 9 s S H Z I T z B 1 R z J k N U p C Q k t H Z F U 3 Y T M 4 d H R w a D B L V 1 A 1 Q j Q 3 K 2 N s R U h a R U 9 y W E R q T C 8 4 N 1 R w N G k 0 S 1 N k b V R F Z z Q 0 M j d L W l Z K Q y s v W T l p R T V t a G N N Z y t W O T F X U U 1 H R 2 p J a 2 N z b U x 1 V W 1 u b V N l a 0 J H O X Q x c F J u V X p q a 3 V 4 U 2 R K Y 2 5 I U G 1 N c U R G V z F C N X p p S 3 Z u a m l M c n p t Z k 4 1 d 0 p T Q U l U b k x q Z W Z j b 0 V R c V d k N l N X W l F Q Q T h p V k V J U 3 p 6 S z F h b D Z 2 Z 3 p 3 Q m Q 3 S 1 k v O G Q 2 K 1 p v W n F a Z l V r T W d h N F N q a m d a Q n I 5 M j h Y R V p k W T J Q M E 5 G Q z l 5 N k N V Y V F X Z E R R Z 2 Z B O F p 2 U F o 0 T X M 1 S W Q w b 2 0 w T X Z Y Q 1 d U R n d L M 1 R i S D k 1 a k 5 K M G 1 G Z z l 2 U 2 Z 1 W E V S c n h N U D d L N 1 B j O V J J a n d 3 Y z h 4 R U R O N 0 1 V a z Z S M G 9 j R n l P N i 9 u R j h F M z c 2 O W x C Z m 1 L T U Y y c W 1 Y Z W 1 X U U x k d U F 4 V m o 0 e U N r R 0 N q d X F s b X Q 1 N l M 2 N H B s V T F n N G N X e n R l d m l W S 1 F F e D Y 2 T T F N R E t K d j M z Z X N U d z d 1 W k x q e V p M R 3 B x U 2 t j S E E 0 Q k x s Z V R T M W U w T l o w K 2 l L V m V h b 0 5 4 a 2 9 L Q 1 N q S G 4 r d n R R Q X p s S z N W c l J B W l B O a 1 h S e j B q O H V 0 R F V s S 0 M 3 T U R I O U R k R D F K Z U E 4 T X h J d i 9 r Z G Q w W W N n O X J H Z 2 F U N 2 R n S m Z j R U t j K y 9 l d k 4 0 V k c 2 W l g 0 K 0 I y b D d X M z N j S E V p O C 9 a Y X R l e H A x R X R 5 R z B 2 c 3 J t Q 3 h Y M k N j Z G 1 3 R z J x O W N l T n N 4 N k R 4 U V p y Z k h G R X h H b V h K d X l k T 0 t o U 1 J T Q z B Y c V R C Z U 1 4 c D B C Z j V U O X l M Y T R r U 2 g 4 N X Z H R i 8 v a n Z C N U J h U j N 3 L 0 g 0 Q j Z a Z E 8 0 M z J M V 0 p M W D c z S 0 d p N 2 h U R V B w R m V H V S t 1 N G g x O F V H L z h h d z V M T m t z Q 3 l O a k x 6 S D R q N j V Z c T J F e E N v V E N u M W 5 r W W 5 t Q X F q c y 9 L O F R q d X l o U E F J W G d M U 2 5 u S l l P a D F V Q 2 V q T m Q 2 d 1 l F S U d I Q j d x Q y 8 z e G Z 5 O T V s T U d Z a V d N b i 9 5 d V J L a F N j T 3 k z e X l 6 L y 9 3 U z R T S W 8 5 T U 9 E a k x 2 a 0 N L b n R n e k 5 Q Y y t q c U t R R E l r e E R 3 W E t v c V I 3 c G Z M O V h k U H F 0 a H h M N D F V S D U v T 3 g 1 V z V L c 2 J O a W h q M z A z c 3 N x S W l N V 2 9 1 M T k 4 R z B v d U V B b l p w d X A 0 d 2 Z 5 M 2 9 F b k x x U 0 5 o c l M w T 1 d w K 1 U z M C t x V X Z V Z 2 M 4 d D l 1 M G Y 5 d D B n N 1 l C S D N I R W x H a G x C Y m l P Z F F h O W V k W W g x Y 0 x F Z m x i T T V H Z m o 2 V l A v Z z B E S j d V b 1 h h R X N 1 S G 8 w M V Y x d k x j e m 1 L Z X V R W k R H a 1 B X M 2 R j Q W s 2 Z n d V T W d t V 0 p K M 1 J E e n R E Z H Q r U k J V M G t 2 Y k R B c W F h d T d R N 3 V J N k h M U G s 3 U m h X R U Y 5 R E d u V U d R S l p t Q 0 0 2 b D N u e m 8 1 V 0 F 5 T V c 2 Z U Z t M l B V e E F X a H l s Q W N N a i t X N 3 B p M F R D Y W J u d n k r N G 1 X N l N W M E 5 1 L 0 x l U G p I d k 4 x N k x 6 b 2 t q d 2 Z k T k h z c D F I W S 8 z a 1 M w e D Z F Y 3 Q 0 K 1 R C W n F I N 3 J m b D F v Q 1 A 2 T 0 N i T l R J T E h s M U V x c U F D Z 3 l k d X d W W E R V U l Z j T E 5 V a j g 5 V 0 1 x N U d 5 e X Y r R T h G N W F Z b z c 3 M k N V T G N k d k s z R 3 Y z c H R C b T c 2 R X p k c n Y v N W o 1 d D V X M T N Y a G Z H R F B H M H p X c W x W S l Y 0 U k J o S T Z I O T N 6 T m J h c n B B U G p t M V Z 4 U G M 2 K 1 g 1 Y 0 Z o b 0 N r V j B m Y j d M O D A 5 M G 1 R V H U v M j Z N S T B 1 c T V K U n A 2 Q 2 1 q b 2 R K N G M 1 Z n l l Y z V P T n d w T l Z w a m t N T 2 N 1 S V l L c 2 V v e j Z p N z h B V V h S T E 1 D Y W F G M G R W R m Z 4 W X E r R k k v T H V t N i t C S U J j Q k h y S G 5 p a k N w M F V X b W h U U V V p K 0 Y 1 Z j V M c k 5 S V 2 g 1 R 0 o 2 a k x F V 2 N h N E x F L 2 U 5 S 3 p 3 U X U 0 M j J X Z V p Q M 0 1 q S n V 0 W U V o O E l p S m p Y S l h l W j B w Y n F G M U 9 O a U 5 S R 2 0 1 S E V y d D Z k d V N v Q X V w R V l w W X R M Q 0 x h W k 5 R R U p 0 U k d H Y l l H b 2 t p Z 3 R I W F h N N 2 l C c n Z V M 3 Q v a W 1 r R i t C Z U h Y L y t t b 2 l V U T N Y Z T R u T 3 g 0 S 0 h S R G x v T j h p Q n V X e T A 3 b m w z Y 0 s y e T B X d E F k T E J o Y z R h S 3 F E N 1 d S e l N z T W Z S M 3 F R e k 9 t a 2 R O V V F X Q k d i M 2 V Y M 2 h C a X d 1 b k l F a n V X d X N v N E 1 X U 2 5 L W k N l c H p V e k p a e S 9 P Y j Y 1 N j N a Z m o r Z m t 2 Z T V m U G p L W n Z M d k h p S 0 8 1 M y t N Y 0 N n R T Y z Z F F v L z d m d G Z u M n E w a E x u U D l W R G J 2 e G p K Q S s 4 e G 0 0 V m x V V l Z J a 1 I y Y 3 A 3 U 0 x t T l h O M z Z h N m Z j c 0 V U b j l q R 3 l t U H J Q d U d 0 V m N k Q S 9 C W W c v Y l p Z M E Z N d 0 U y U 0 Q r N G J s Z m V Q V z R w Q U 9 y S n J u M l l H e U U 2 V 1 h o a U N 4 T G t l W n N R U l N X d 3 Y z N 0 h r b 2 h Z N T h w Y 0 c 3 a E t a T m R 2 M z h R S D l j S 0 o r M 1 Z Y M z F v R F Z u M 2 F v W k h u Y j d a d k g r S 2 V S R U k 2 d V F D M j d F M l d j a 2 E r M H R D N E 9 q e T h D U 2 V h S G 5 o S T Q r T k 5 0 L z F N b k F B V 0 J I W T Z v c T M 2 N n R r c T F h W G d t Y j J J T X F Q a U 5 C b 1 B v Z k d U Q W V 3 S 1 Z P d j V I d 0 o y U X o 2 T U d B Q X F I Z k g 1 L 0 V q V 3 V n N 1 F u S E l y Z 3 F q b G F 4 b D l L U F p o Y k p q N W F i Z U x L d 0 p y T U 5 Q d z M r Z X R 1 S F k 3 T n J r c j k r M U d m c T g 5 M X Z V V n d W R j J 1 N D V K M 0 Z y M 0 t i Y y s z b D V x W l d U c 2 5 N Y l E 4 e D B U Y 0 9 K R 0 l s U E E z c m x S O V B W N l l v b 2 t B b 0 M 5 Q j c y a W h a S k x 6 c m U 1 M X p 6 d 0 F M a n F p U U 5 y R 2 J r b T Z V S l p J Z 2 l l M F Z x M n R N L 0 t h c k I v S 0 R l Z G 5 T c l B s M D F k Z 0 p Q d z h j T G d N R T R U d X F 2 U D d t N 3 V q K 2 l M U U 9 4 M H F y V k s 2 Q 3 V T R 0 h 6 S V V V M V d H R G Z i N 0 R t Z m M 3 R W x M d k g v e X Z L Z 2 Z l d z d S U X R 3 V 2 1 T W F Z B N n R M N U l F V F p t U k Z J e U 0 w S z g r b D l G R G 0 z W U l q Y m s x b z l a b 3 F j M T h 3 R E l S W l h 5 N y t i M j Z z V 0 N J U U p h d m x 6 b U Q 5 L 3 R i S G Q v R T R W S 0 l U e j B X S 0 R S U D Z 6 a H o 1 d l V v U X V T e V B X S D B E S 2 V q e U V 5 d X d w Z k N v Y j l Q a T d y V l V Y e V V R b z J a U k F B T T V I T H J O d 0 E 0 N C t C b W d U V k I v a 1 R l Q T V G R V V B Z F N N c 2 h M b E p x L 1 h K R l l S T H N s O F R U e k g v R W l K e m N 4 b m N D L z d P b n F 1 O G R m T 1 J T V W Z i S F J a b i t C K 0 d i d V F 2 d 0 h u Y l h M Y 0 h j Q 0 h 0 V W R s W k 1 q Y 2 l P U D N G c k R w Q z d P c j h N Z F E r V z A y c z B R Y 3 V x a z d u d C t T N m t E W j M v N W Y 2 b 3 d 6 c U h k K 3 B 4 T G 1 R Q V J L e D A 5 e C 9 F W X p x b 2 g 5 R H c z K 2 l Z M U p V Q 1 d 1 U D E 5 R V Z i d H l P W H F v d j d L c 2 V u L 2 w v K 3 Y v M y 8 v b X Y 3 M j c 2 L 0 p W Z W N T Z X F k V n Z 5 c k V s Q z Y 5 M T Z D b U I 2 N 0 c w K 2 9 R b G p v T W 9 Z a U 1 I V D R 2 d n l S V 2 V l a W l P U W R Q V H R O b n p L W T l o b 1 R q d j Z i O S 9 Y b k F l c i 9 X c 0 h F Y 0 l H T C t k c 3 V z V G 9 S c 1 F h a l p h e W J 3 a V o z d l Q v Y 2 R F U U Q 3 c V J 4 b l h v K 1 F I N G t I T k 9 w b H o 4 O T E 2 R n p R b m R 5 b V F H Q n Q r M j I 4 W X Z K b l B L c 1 N k c E R T d T U 5 S 0 V o Z D F W S X F V U X R R K 1 B E W k V B V k l q a F V J O H d V d 2 J 1 e T F K K 2 R O V F d T T T R y R z J p d G 1 T S n l O Q T J y d D R Y Z 2 p 6 V k R X U H h u e E l t c 2 R Y d k p J K 1 J V e F F J S U h H T D g 4 L z U w N H d a T m Z 0 Z 0 h w M H Z z V G J D M T N h S m V j V D d z e m Z a e X F y S U 5 D K 2 t x Y z E z V G t k W D B N M X B R M U 5 p R k t k U m l 1 b T R o M 1 d C R G 9 6 U H J K K y 9 a W k U x R H R o T n d M R G N R Q 2 J 5 U 3 E r S 2 t Y R k 8 3 T V N v T l l S Y z I 0 Z D l L a G h y b U x V b 3 M 2 U F N J S D R H S 0 h O b j g 5 U 3 g r R l l p N V F B R i t B S l B t Z l F t Y 1 Y y N E 0 1 e D Q r a F p 2 V T J m M 1 Z S M W N 4 V C t 3 M E 1 H e G d B T k 4 4 Y 0 M w U m d E S l J 3 S m 9 L d X Q 5 N y t W Z U Z W M 0 8 r R k M v b V h K Z m x v c j M v T V V K W X V X c G d 2 c U p t R T l q O T d z M E 1 a d k 1 p W G p L e W N t b k l P N 3 V B N l g 1 c m Y 1 U T N E R m t y V z V Y M 2 p D c y t h T m V U R W d G R l J T Q n V K d W g z b H d Z Q y t E M 1 p 6 T D Z 6 L z l a T m h D a V U w b i 9 5 U 2 k z V E k z Y 1 B P M 2 Y v W j k 4 T E J z Q 0 d x Q 0 k x b X l 1 T V p n M T l l K z l T e U Z U b U F C c F c 2 U j h l O X l N d E d x S W N C R 2 d a S 2 c 0 e U d k Y V Z t S 2 Z m S V h U c 2 d i V j E 2 M 2 R W V 0 R x d 0 5 K c H l r Y T Z x c D J x Q l V s N l p N Q X B W L 0 U z U 2 x l U k N P S l d o a U Z R R V F o R H N 6 Q l p y Z V F p Q W p B V U F Q M k l r b E h D U j N v d i t q O V F T d 0 1 F R k F B Q U F B Z 0 F q W F l Q V 1 Z s d m I 3 Q n p B d 0 F B N E F Z Q U F B O E F B Q U J 0 Y l h C a F o y V X Z j R 0 Z u W l M 1 a W F X N k 5 s T X R Q R T F F V X h z O F p w c l Z v V X p V M H h n Y 2 l S c U x S N k l L R W x T R S t X d 1 V s V X R I N G l N Y l F o S m F I M U V D c E l p K 3 R J S D B v T U l v V X N G Q X R p S U J S Y X c y b 2 h C W n g 1 W X I 0 R j d n d 3 B u Z U d y a l J 4 W j F 4 N F o 2 Y U V G c 2 V r W F V 5 Y W Z N b j M r O D d q S G 9 4 O W R u S E l i T k N y R D h a S D N z V U R v L 3 Z 5 N G R B d H E 5 V j Y 1 Q j Z V N X g v M U F o Z 0 1 I d m k w W V B U U W Y w V 0 Z 4 W V V u O E t U c G x M c l V a R E t k T n B V W k s r e m 1 S a m l M N S 9 B Q 1 h z U k x M b 0 N 4 e T I 2 Q T N k Y z J Z a V d U e D J i M E l H Z 3 N X c 3 h T R 2 J 3 S D d x M D J l d n p G V 3 N C c U p X W G h U d z d n V l N X b F l N Y 0 Z R S n V v Y 0 Z T c G 9 j b 2 F n N 2 Z v Y 0 t m U l l 6 M T J F Y k J l U 1 l G d j V Z Q U 5 T b 3 E v c V F y d 3 V w S l N r R l V I M k t p a 0 x M e H F C R 3 h T V G 5 B Y n N F V X B O W V R 6 Q W R 1 V U Z P d j d G a 0 F M c z R Y R j l j e E R 6 T 2 h E V U R H c i t s S G p 3 O H h l Q k R W a V B 6 S U R 5 Q 0 x q U S 9 h N D R Y Q k p t Y m 5 C W W J H W F d j d 1 Z 3 d H V J R U J v U k h y a E l i e G Q 1 U F V q Y U o v b G d K e C t N Q X Y x c D E r a F U x c X J t b X R Z c 2 x W N j l Q U z g 3 T D N 0 N W J J Q l d K c H R s S G 1 P R 1 g 0 S U Z V R E 9 N b V V N U 0 x J R E 1 F e E U y a k d 4 c 2 J s N 2 9 t e F N S a T I 4 a W h P d V h 6 W G x m b U 8 4 T 2 l R a U 5 K Y k 5 T c k o z N j U r c H l k U V p 2 Y z E r S j B X M 2 Q r U U t 3 S 2 g z L 3 h Y Q U g 3 N X U y U y t V V W w 1 S 3 d p N T h h N V V Q d l p G a H N a d l p J c 1 l u e V N K U V R h L 0 9 F W X p O T 0 l U S k 4 4 V U x r Y m d K Z m 5 Z T F h o e X h H Z D h H d l g 0 Q T E 2 Z U J G W U Z K R n N X a V F R d V R t R 3 N 3 T 0 0 y M n U z T k 1 F N j Z v V 2 R l c m F P c n Z q e H M w a 1 p 1 a j R l W E h x d F l D M X p G Y U o r W F N K R 1 Z 6 S k R D S X J B d 1 g v W F J L Y S t 4 S H R p c j h j b E 5 4 c k 1 t M W F s Z V N x W T N X c 3 d m d D k 4 d 0 R k c 3 B K R G d I V n B 1 V X A 5 b z J V a 3 p P c F R 6 S X F 3 b D A 3 Z F d R c G 9 U O G V N Z E h D a 3 M 0 T 0 1 U W k F 3 b C 9 C c l N Q R n J u b j V F S D h m V U Z V Q k g r a V h 6 e m 9 q Y z V y a H Z u c 3 l P S j R 5 d n B 4 a n J 2 d 3 p T W H Z J M n d C d k p 4 d m h 6 Y m N K N z V K K 3 N 3 M k Z 4 K z d s Q n Z u d V V j T z N M S F d q O H Q 1 M y t U V z J B T j F P T l M v O W 5 u T H h y Z E E z b F J S R H V o S m V q T j Y w Z 0 J N U 0 J k U U U y c D d O N k t W d k c 5 e n d u M 0 1 C L 2 4 x a E x 5 b z U v L z M y V 0 R y T j h H M k J y T 3 F B R 1 I 4 W C s v V F p 6 W G V I c E 1 3 N T c 5 Y l h L d m J u T D Z E M E g 0 a z c v N H J 5 Y k R I M G t i O X Z K Z y s 3 W T N E Q j l k Y 2 t S N k t M e V F m Z m l H M W N p U z l 1 S z U x N V B p N j Z k Q X J 6 R j V M Q 0 l 6 R F B N R 0 p j Y X U w N 0 1 N N 0 Y w d n d M U y 9 X S 1 l D Y k d 2 R V d I e V B w b m x Z a k 9 2 N W Z P e W x K Q y t C d H F M V 0 R R c V B C M k 5 1 N m 5 1 N U l N Z j V P K 0 t t S E l p K 2 Z B Q k t G N U Y 2 U U N L V V Z j b G 9 u N T l 2 O T d v Y m p Y d U F 2 Z 0 x V R X N E Q k J R Q U F B Q U l B S T E y R D F u T 0 J 6 R U Q 2 U X N B Q U 8 x M U F B Q U 5 B Q U F B Y 0 d G b l p T O X d Z V 2 R s T G 5 o d G J P M W Q 3 V y 9 i e G g z K 3 Z y O U N V S U Y r R 0 d h Y W Q w Z m V r W T J k S X B M a j F r R F N 1 Y k d i S n Z 2 R z J y U X R S Q k l G U 1 U 2 V G Z j c n l P b U R K M 0 E z T E Z x U W R s Z 1 o 3 Q 1 R B M G N i Q V d D M k t u K 1 d j c 0 t m N 1 V m N k g z S W 9 s d l I 0 c X l L T m 1 K R 2 N N S m V l V D k 3 d m k 3 Z T U 3 b j d u Z E h a d W J E S z V W e T d y S m R i N V N j N m 1 3 Z U t H b y t a M W R Y b k 5 W U 2 R Y M D I v O W 5 5 L 0 p T U i 8 v R G t 6 S 0 s x Y n V j V z V t Y n p T R 1 Y v Z 0 V w d l c 3 N W F z M m Z 6 N 0 V v K z k 0 b F Z v Y 2 Y 3 M y 8 2 d y 8 v Z k h V e U N m K z Q z a l Z H Y n p x a 0 x 5 d V U 4 M 1 N 5 d V h 6 b H F O U y 9 R O E x 5 d 3 Q x c D F h N C t U T T U 2 W F Y 1 a 2 J 1 L 0 d 3 Z W F o c k t U N S t j K 2 R n d X J X O D B X U X F B S m 1 Z c H h R d n N 6 S V J B M G Z P N U F r M 1 A 1 e G F a S F h i c E l y d U V O W U 5 m Z 0 8 2 R n B a V z Z V e T d 6 a k t x a U V S M n B 3 R T I r M k U w M k R B d 0 1 s a n p 0 c W R B W j Y 2 c X o y Y V Q x V 0 t w W k s 5 U U I 3 R j d F Y l o 0 U H B Z a D d l U l c 0 Z F h 1 b D Z k U l B s V X Z y V l Y 1 L 2 J y c G 5 i N z V V T H M 4 N z l Z c l Z w S 2 1 M O V Z L M X V X U T N O M n U 1 K 1 Z L e j Z T e H Q y S G F U U D l u S D d 1 R j U 5 N 0 J n c l Z 4 Y X J 6 d W I x V l Y r e X A x R 2 5 4 Z l F G a E Q r b 2 l j b T l m T m 4 x U k k 5 c k Z U e X V U U D J X d k 9 z V l Y 4 d n N R W m x E Z V h V d k t m b l d D W n Z R c 0 d o M W F o N F V t Z 3 R s e m Z z a W 1 o e G p X V 3 h T d F V 2 b k M r W m c z T 2 4 x O W J v c y 9 K R D B l c W 5 W K 3 Z X b C 9 s d W x x S l R k d X J j U z M w c k l n T k w w M X p U e S 9 h V l l O T F N o b F d 6 M 2 J S c G 5 r Z z l 5 N U 5 a V F l D S 2 V y M 3 U 3 T m 1 p V T Y x e W 4 3 T 1 M 2 M W E x c 1 V Z Z D d P b F R x c j l E c V c 1 d k F p c k d D c 0 R 5 L 3 F R a n J P a E V E L 2 F w Y V U 4 U n Z F S 2 l P W U 9 k M j l m U V o w c l Y 3 b T N p K 1 B O K 1 p i a H Z 6 c k V t N 1 h X c G Z Q Z i t v b F Z q N S 9 4 Y U w 0 M F o 3 V D c y a 2 x N d X J k S n l o S m R k a C 9 P N k x 0 T i t 4 W G 9 q T S 9 E Z T J w c W 1 z e C 9 h Z H Z Z Y V B h Z W d G V j J 5 Y T d C M z J L M 2 Z 0 T 2 V o Y U t u M l p i c z h a e l V 0 K 3 J D Y k 5 i c 3 V 2 T m J 0 M C s 2 M W o y e W 5 Z a m Z y S m J 2 U l A 3 N m F L N W F k a H I w c T N I S F d 1 V 3 d 2 T 3 l k b n V O d W 5 r S 0 h v Q m p T R G Z 1 Z H V K N m F p d 2 J E W G V 3 Y U t t M 1 d Q S m F C c E N n N j F I N 2 N 6 Q l F D U V d U c k Z M M U l h M F F C Q 3 d a d 0 Y z d W t V R E x C Q m d o b U w v Q n B S c 0 l G Z 0 1 O O W N Y S W 5 U L 1 R w U D k z e m p I b k t Y Y 1 p j d k 5 h K 1 c 3 V D V q R k d 3 S 3 d j V m 0 3 a 0 t m O H k 0 S 2 l x U F h U b G R Y e F J W Q X N h O F l r R i t q Q l N 0 Q V o 1 Y z l p T W p O b C s w c k R y Z E 1 P e l R 0 R 0 J 1 M G s x Y n R S c U 5 Y T l Y 2 e U g x b j Y r S k Z G a 0 d K b X l C b 0 h z c U N x c U J B U U t T S T B T S y t s Z 1 N 5 a X l R e W R F b n B L Q 0 l M R W t B S n J p a W p R Q k p v V V d C Z 2 9 X R F Z E Z 0 p 5 T E t Y Q k N 1 R E p O e F V 3 R F Y y V H N 1 T U t H b 2 N B T V Y y U E F G Y 1 F L d 1 d H M 0 N 6 a k l u V D Q w c k R S V l p v Z W p T a k 1 V V X d W e X R R S T Z I Z G t T V X d v c W s v W m l C S U F V V l B M a U p v T X B B d W t B S U E x T W 1 h b G d T d G N K N V p j S V R G R W Y 2 b U 9 H R k h n c k l Z V k h s U 3 J L K 0 Z J Z 2 9 O Q T h y Z z h t V m t m W E F 1 M V F p U z M w Y 3 Z y a E d G b U h x Y k F K a m t S Z H d T V F V V d 2 9 S T 1 l x U k 9 l W W l j b 3 d L U D Z B a l N n Z E J r T G t Z M U l t a F l I R V o 2 M 0 F B Q m h s e E p B Q W h T R 2 N x R m d k Q 2 9 1 c k t 1 S F h 0 Z U l J d 0 V r S V F L d E V 3 V E F v a W 1 a R k J N S k x s R 1 F R a 2 F X V W 5 D Q 1 V E R G h n a U p v V l N P b k 9 2 V 0 N q U k d Z S 1 p R V 2 1 T V U N M Z D l G R 1 F K T E V 4 Q 0 V p U 0 x J T n d K S 3 Z w N U d C R U F G S l F L a k J L W j Z v V k N 5 T 0 V X Y l F s Z z l I a 1 l D V H R u V V B p Y U h n W U R Z K 2 l R d 2 F S a H R o U U t R V V F q W D l 1 U l h U Q U F K K 0 J h S U l n U 2 1 O Y 2 Q 0 Q m g z U U Z H Z F l j O H F D T k V H e E J Q V H d n a 0 N N W V B K S X l 6 S U 1 X R W d S U V R w V W d J b z Z G R E R F T k h H Q T Q x d 0 d D b 1 d q b 0 J C a m o r d F Y 0 T X F C S m x r Z k 1 4 U k 0 3 c E 9 K b k t 2 R H p n V F h 0 S 0 d z d F J 0 Q W l K S V l F b F E 0 R X F D a T A w a X d r U 3 d J c X F 5 V W Q z S m x Z U U 5 F S 3 J X S E 1 4 N V U w b W N x N V R W W W 9 m M 2 l X T G 5 N U H h y L 0 l T W G I 2 U 2 4 y R n F y U H N u c H R M Y V F I S G c v U k 5 U Q j k x Q W N h a j d K d 3 h D R D l O W W s z S 0 h l M W F w d X J C c V d 4 R 3 c w b l N v W U 0 y U E x Y R i t r S z F 1 Q 1 d B R m l B O V h V a U N J R H E r c V J G M F J a d D M 3 Q j h J d 0 1 j S k F E M W p p V D N J M H N h M W l F Y z V V Y W V 2 N W Z V a z d X Z C t Y R U d J K 0 x K R T V F O U Z P R j h 0 U 3 J O U k M y V m 0 1 b E d O S G 9 p N H V V U 1 Y 2 d k 9 L R 1 Z i Z F d t a F Q v Q 3 h k W X R 0 e T h W U 2 1 W c j g 3 b V d 6 O C t m Z l B x M m Y 3 W H Q v W j M v c F R Q T F p W K 3 k 0 W k Z 0 S E Y 3 S T Z S O H J t d j B Q Z G Z Z S X J X M V h y Z H F H e j F q Z k s 4 a D l R S E 5 W b V B P W T c y U V A 0 W H d W N j J X V 3 h R M 0 Z p K 0 l P a m R y d m N P U D V r N m R P V 2 M x Y U 0 z T z J k W n E 1 L 2 x P N S t t M 2 5 h O X V 0 L z U 4 d C 9 Y Z G c 5 Y j F K K z F I d D l x U G R t Z W 1 t e l h x a 3 h y N 1 M 5 a W M 3 a n V s b i t T a n V p L z R t V 0 E 3 Z U F L b z J n a 0 E y Y i t Z L 3 F z T n h Y N G d O S 0 l R N 2 F p T H h s T D B Q b U d w e V p Z T k 5 h Z 3 k z T E Y 3 Y 1 F J Y j h v W E R M b m p k R G d Y Y 1 l U M z A y a E M y e F N v K 3 B X M E U v Q 1 Z E a U F U c E Z L U 2 x G N l B M R W 9 5 c D B Y R k s 5 N W 9 l T k 9 u e V p x R H V j U T d B M 3 U w N X d L M j d 0 Q T V p d T V 4 S j V 4 O U l h Q W d K M X F F N D h N S G 4 1 S 1 c 2 b G Z j M V h t V G p T e X p J V z A 2 V n o 4 V 2 l H a T N X d 3 d W N X l V V n B P W E 1 E b l J Y V l l N b D c v Q 2 x w e V l X Q k Q x S W N l T W V j S E I z R F N q U D N U M j h 6 O U V L R m J i a D J H b j N S Z H R X V 0 Q 5 N 2 R l N 2 1 m d V R i e n J j a 0 4 v O F p t d z c r e F d R d H V i R 1 p p N m Q v W T N L V 2 d i a j F r S 2 c 2 O U t r N n R s M V l p W k J 6 U z Z Z V l B k e l F n b E t n N 1 J F W k l W Y 0 x q b l d K M 1 I 1 N m V 4 a X B D a k p K N 0 Z E Y V p r c 1 B n Z 0 Z v N 3 Z N R n p 0 T n h E T l R C d 2 d w c l A 2 Y 0 J V U X B N M z R Y T E t m Z k V o N T J I V n Z 2 L 0 V x U G Z F U 0 d V L 2 d T Y 2 V i Z 1 N n e V V Z Q V h i c 3 h J d 0 J 3 Z 0 J I Q T N x d l h u Y j g 4 W W V P Q U 4 4 O T J X b H Q v R l l y Z n Z y L 2 R 2 d m Q w Z U 4 z M 1 Q z R 1 d I V T h L R 2 s z M j V i e W R V U E 9 o T H d Z Q V l y T D N z a V h L e n F F Z U p U c y t D L 0 x h a j V v L 3 V 2 c E R 6 S l F T c 3 J H W H V 1 U H B H U H Z v b U F U W k d B Z l p t Q X d r W X k w c E d X d k l E R T R E Q W 5 T c 1 V U b 0 9 S M H U 3 Z E N 5 M i t t W j B Q U H p z U 3 d 1 N j N V L 0 l r T k p 1 a E 5 N e l F n N F E 4 c H Z 0 R y s z N z M 5 Z j V w R 3 p o M T Y z d D I r M y 9 Q V z Q v L 1 V H d z g 5 N k x s N F d G U l V y U X J k M H R O a 1 A 3 L 2 Z i Z W k y d W R u Z T h w W D N k M m J x Y k s x L 2 9 o O H J Y Q T h R a U 1 I V z B n N C t 6 S m N E W k 9 5 d G 1 J V W d X T 0 g w S V R w S U R J L 1 d 4 R 0 d r d W Z 4 N C t 6 b 1 d F R z N S N F l S R 0 1 Z W H J q T U 9 G d k s y W X l s U G V Q b X Z k M U h s S m x G W E k x e F o r Z j V q Z 2 l u c F V y U U h J U C t V S n R 4 Q W d C S W Z 6 W D Z p K 2 t 2 U F l m c U l m S z R 3 U F l J U E I 1 d E l P U H h 5 Z k M 0 M G V O e D J 0 U G l h T n d N M H d s U 1 R C K 2 R H S H p u Z 0 h 4 Q l E 1 W H N t a n R N R W d k S G t i T U 5 Q Z W h q U U g z c S t s a U x E S H V 3 L 1 E x S G 5 y R F Z j Z E 8 w N E 9 q T 3 c 1 d X R w N j k r M n I y N y 8 5 O E h J e E F 5 R G h H e U 9 T V F Q 1 a j V 4 d W c r U U t 1 b H l K S T d B d V p I N U 9 h Q k h v T X h S O H l l a V h N b n l P Z l V 6 Q T E x a V A w d n J P W n l y W X g 4 M W 1 V Q j R 3 d C 9 w Q 1 F U e D Z R T U 0 2 Q U 1 K e W d N Y 0 p B O E F K c F F I M 1 F o R k N B T H l v Q n J S T D J F U 2 t J b k R 3 Q 0 J N S 0 F i a k Z 3 Z G 9 L b G 9 t R G p I a X d N T X N k Q U N m c G l h Q V l h U G V Z O U l F R H I 4 U k 5 D R X l m N l l K N m J q c V h k S U V M Y U V t R U t n R W w v R U N t Z 0 E w d m o x T E d 2 a F J n U k w 2 b E V p b U N o T G R E Z m p Z c n d v S V J 3 W G 1 N M V h n a 1 o w Y l c 2 M W J O M X I v L 0 U 5 c m V 5 d F Z Z U m c y d k Q 0 b V l l Q V l I R U V Z S X Z O b n d w Q 0 9 x O T R s W W N B S m h Z R U 9 t e F F Z c n d 4 S V Y y Q 1 V N a U F n Z V h N c 1 U 0 W n d 3 Q z d n W T c 4 e T Z E Z 3 E v S j h w Z 3 h 0 T W F s L 2 J F V E g v L 2 Z 1 d l d 5 L y 9 u Y X B F a 0 t N a E V R S 0 5 J M m h F d E l G T U p G T H k x Y n V r R W h O W m N T Q V l L a k F U a W F P N D R n Q l Z C Q V B P Z E J u O G l J b E E 2 N X R 0 O X J y R T F v U D J 2 Y 2 V 0 c m V 0 c F I 0 K 3 l G W V h q e H Y v S G Z r V U J x a 2 t u Q 2 V 4 V n d u a i s x M k U w L z V z d 1 c z R W V 6 U D h B b 1 h n Q k l D a D l B U U F x a E 5 y Y m 9 n R G U v W m V G a F V X e H o 2 Z n p 1 K z J V S n d O d 3 V I Z U d 4 e m N a M E 1 o b 1 d o Q n R J Q k 9 E b E h 6 M U x x b E I 0 d m V 3 a 0 l x R D h Z e m d O b E p N b l J Z a E I 5 M 3 Z L a H d s U F h o T H R w R V N F Q X J W K 2 J l U j Z p a H E z V G 5 i U m h y U U V 0 K 0 8 w Z l l m L z l Y Y S t 0 d D R Y O H F D a C 9 s U 2 x r R H N L S n R E S X c x a 2 0 w T W 5 z a m t V S m 4 0 e F N 4 Y 2 Y 5 d l I 4 N l F J c m 5 2 L 1 d p U X F k R W Z t V 2 J Q Z k x I Q m s z R D c z M k s 4 e D R C T k g w T 2 g x a U V q V j J S M 0 N B R 2 g 0 M 1 p t N D B W e i 8 0 b 0 d M V j N p O D N U M 3 k 2 U k R G Y l h m O V Z 6 c V h y W D c 2 L z N q e X h m K z N o b T l k M 1 d s L y 8 y S H A r d m Z Y V n Z i M V g z K 3 k 5 Z U 9 s b D d z N 0 R t K z F I Z D k 0 O H U 1 M H F o U i 9 t Z T F v N j B r Y 2 g 4 S 2 p z R 1 B 2 b T V r U F Q 3 N m o 1 a n d 0 O T k 5 Z G o 1 O H V P M W F S O U 9 p b D d H O F F i Q X d D c V N Z Z D h V Z T h L b W J v Q 0 Q 3 U i 9 F d 3 l t Y n l u R m d C N 0 Z B S l A 5 Q k V s M U l n e l A 0 Z z d u d T k 5 U 3 N 0 W j B i U 3 g w V G 5 W U l M w V G 5 H a H J 3 b V l t W V d B d 2 V 5 e m V P V 0 p U d k l O O D R D b k 8 z d j F n d z J x Z V Z r b 1 I 3 Z G p w U C 9 0 Q j Z 1 Y l g z N G p 2 e D Z Z U 2 V O U H k w Z T V l T z J 2 Z D J k e n Y v Z U x 4 L 2 g x N i 8 x b j c w Z i 9 G M 1 F C b U V D S W d 2 T F F r c D Z O b 0 h r Z z h 5 R G F j V j A r O E M v W E 4 y R 1 l H K 1 I 4 M S 9 t U F J Q e G t 6 L y 9 E O D V Q Z m 1 M b n d G U V N 3 T U V G Q U F B Q U F n Q W p Y W V B X W H R r K 3 h Z T E F n Q U E x U W N B Q U J V Q U F B Q n l a V 3 h 6 T D N C a F o y V m Z a b T l 5 Y l d G M G N 5 N T R i V 3 l s b G M x d T F E Q V F 4 K z l J d k l Q b G 5 t b W N 4 S E c y a 2 t N R m l 5 S l Z R Z 0 o x R i t n M T J u c D N y V H J K Y W h z U X k 1 M E g 0 T X c 3 b E F k Q T h E Y V Y y c m R n d l B t M H R h N V N H b C 9 p a 1 g 5 L 2 o y Z k d Z M z c 2 T l Z m b 2 k 5 a G V 5 N 0 p J c 0 g 5 T U 1 C T E Z v c n l V e F N y Q k g r Y n B p d 2 s r Z m Z u O E d V L 0 x i W j V W O E l m Z z Q 5 T l N s Z H Z y W n R a Y j B O a 0 Z h R k N L M G N j R U h 5 M l h o T V J r U W J E b l d N a j h k b U Z J O U h B d W p J S j J Z Z j A 1 R j F L R z B Y d 3 R j c k c z Z 1 d F a 3 h 3 S 1 Q w M U 5 a V k F N Q i 8 w U V B q T T d G R X V h R V B P Q n M 1 T k F L c m R P T z B L T E V v Y 1 Z h T F J y c E 1 V Y U x V U 3 M y c E U 5 V H R v e G 9 C M 0 x Q U 0 M 5 U H B W S n B Y a G 5 w M X J i R 1 J R a l J m T G N S Q 1 o 2 V l N s N W l 0 S W Z Q M 3 R U Z W V 3 N G 9 j a 1 B V Q 2 N W d W l M b W d L S F J D V U Z V T 2 l M a 2 g 1 b 2 J j W j J M R D R G c m g 1 R z l s S W V 6 d 2 F s d m p Q O V R j S n l G W D Y 3 b 1 l O V n l m M k R m O U d C Q z B K N k J l e n N 2 U F J Y M m I 2 U 2 l j c 1 J F N G 5 O V 0 I w M G 1 Q a D h N T l l 5 Y 1 J H a W Z z T n d T N 1 h q W E 5 O Z 2 5 l V z B m N V R 3 U E R n V W Z M Y 2 M 5 S 0 N K K 3 V z N j J k S U c x c n d n M E h u c 2 x 2 a 0 h i S V Z K c m x V d T B T Z l B 2 M z V 1 N 1 B y L 3 V m M y s 5 L y 8 3 Q X V a Q W N 5 M G 9 M N k p o N G t V W E 5 W a n c 3 M n g 5 N E Z 2 M U 1 L a m l k U j d E L 0 9 r W W g x T 0 9 S N F Z 1 M l V x R 3 Z 0 Q 1 M 3 U m s w N X p N b D d 6 W U p m d U F 4 Y T N t Z 0 g 1 Y j A x b 2 J t W T Y r V 3 R W T H E 3 c y 9 P N k 5 U W G o w d G h 0 Z E Z E c F R z U E 1 y S l Z m N n J U V D l I Q k x r T U R I c 0 F 2 Y X U v S D I y R X U 4 M k Z U e k R R M V Z 0 U m J w R V E 2 S S 9 m O U R m d V d j Z z B G a m F K L 2 9 m V U V z R E J C U U F B Q U F J Q U k x M k Q x a 2 s 4 T n Y 0 T 2 d B Q U F E b 0 F B Q U F T Q U F B Q W N t V n N j e T l 3 W V d k b F g z S m x i S E 1 1 Z U c x c 3 M 3 R 3 Z 5 T T F S S 0 V z d E t z N 0 1 6 N 0 5 W T X R R e l V G S k l 6 V X Z P V D h u T V M 3 Z F Z L a T F K M D d W U X N y Z m o 1 Y k l K U 3 M x S k x B R 3 F L Y z d J T E N q V 0 I 0 b 0 F B R k J M Q X d R V U F B Q U F D Q U N O Z G c 5 W k Q 4 c G F y Q z R F Q U F E W U 9 3 Q U F D U U F B Q U h S b 1 p X M W x M b m h 0 Y k 8 x Y l M y K 2 J R Q k M r V i t w L 1 F Q V F N I b E x B N E p l R U d 5 V n B M R V Z L c W p T T z J 2 T U N p N z B L W m k z Q V R k S j d m M E R Q d l Z i c X J m M E J W Z n R 2 S W p Y L 2 9 y c 0 x H R D l Z U W g 1 M m l M M C t t Z G w 1 N 0 1 4 O E 8 3 U E x 3 O X k r R 0 h y U 0 p 4 a U V D U H N k V 1 h 1 d H l o T D B i Z X d n d j k r U n g 1 R z c x W k s z M 3 p 4 L 1 p w N E 8 0 Q k N H N U o 5 R W Z 2 R 1 Z 0 T y s 2 M E k 0 N k 1 w R j V C N G F 3 S S s 4 N 0 F U a V h w W U 8 z S G R r Z 3 h C T 0 F m Q X V m V T R a R U 1 C U G V 3 e D R P R X J F Z H Z 3 K z l X R X l m N W 1 U Y 2 p M R m 5 N N E 0 3 d G c z O X F O b V J Y e G d X Y 0 J 4 a U l x W V l o Q U x k U n F P d X A 1 U U d v Y m d 0 Q U R X U V V q U k N x Y 0 9 X N G J v c H B V W X B k d H Z K S 0 M x Q 1 V W W G c x b z J V b 2 h P S 2 J U Z W h O Y k h W c H B y M V Z y M D l v V 2 d x b l p C a k 5 5 M D d K Z F V K c F d F M U R h c 3 B L O U 9 1 S z V u d k N 4 R 0 p v N W t i e W Z t W U h J R l J 6 R D A z d 0 F a N 0 F 6 Q 0 N Y U n d N U V N T O U h 5 U D c 3 Q W l F W n g x N V M 1 d F h N N U h v S X M 5 T E J F N H Z S O F I 2 R D N 2 S T R i R m 5 X W k V 5 Y n d o M F N E d y s w T m d r d n h u S F o y U 1 Z 6 Q j Z Q N V J E N X N K Q m p 3 d l V S b 3 Y 0 Z 2 9 w W j F y c 1 Z N S l R G Y z F z W D d 1 a G 0 3 b W x y b H h x T F F V M U 9 a U 3 V Z a j U v c F J j M X N y R H Z N S k h 2 d T B Z b E Z X W T N r d 1 F E N H B k Z z F T M T Z B N 0 N Z W T h n N D Z h Q U 1 m c X d h R 0 p q Q 2 Z q S X V P W l N w S H h k V z c y M V d n S V l s O H d G N F J x b z B L a 2 1 r b U l W S m Y z Y 2 1 O V H p m c G d T M D B i b 1 d w c G h p U G 5 4 a 2 J Y W W R P d H d Y Y l Z J R E R k Q T F v M 2 8 r V V l S Q k V N Z k h i a 3 J v b X o 1 T z N R e F U y O V d O c k o 4 R k 1 K Z m d u a z c 0 R V I 1 V 1 R y c S 9 3 U 1 h P S 1 M y c U E 5 K z R Q b X V z U X h T d V J h N U h x U l c r U z Y w c m t 1 M F V D W G x 1 d n B i U l I v U z h q W T k z M W 5 K d 2 p 3 d W R S R G 5 5 R T l w e k 9 o K 2 1 a M W Y x U G h Q Y 3 d 4 O T F C Z 2 U 3 R G N n N T R E Z n d B R E Z Q S F c r U 0 9 m R W 1 H O W 1 x Z k V W V D Q z c U d r Y l V j a W U 4 Q z B G Y 1 Z j N U h S Y 0 E 0 S 3 B j Z X d D W V N r S G Z N W G Z I b H J V Z V B X a 2 Q 3 M X c r S F p T e D h R M E Z n Q 2 d 6 N m J n Q U F G Z m w y Z 1 B B V k F w N m l k a 2 p O Q n l J b D l 4 V z k 1 S W J I e k Z r d V p C d 0 8 w U m Z z M U V S O E x E e E R h M G V s V G p U Q 3 J R V U J L Z E t h R m x l c n h F U U t B a U 9 n R U R s S U V E R y t K c 0 s 4 e F J l U k d 6 d V l a N 2 F 5 U 2 h 2 V 2 5 m T H V x a 1 V L U z V 0 b F c z N j l Q d H U r c 1 J r b G p 5 W l J 3 R k h i R V p s d n h V N T k r V H l 5 e l R 1 Q X Z 1 c z V L d k 4 v T W x Q a m N 6 W E V X Y W d I O U R k b V h T R W F X V W t a N G 5 k c z M 0 W F J l b G x 6 c W R D Q z h V c S 9 s Y U l X a 2 0 r R k x y N i s v U G Z u M S 9 Y M z c 1 Y y 8 v N H F 2 Y n o 2 L 3 V N V j k 3 T 2 h M d m F q K 0 V 1 c X d 6 Q z N l b V l N R X Z 2 T G 5 z d H B M W m x k T F p v a m R B L z B 1 Z m Y z O H J V W k Q 2 c E 5 2 V W t i Q i 9 T c j B G Y m J H R S 9 2 b 0 k x c 2 R q a G 9 U S k J Q S W I 2 Q W U 5 Y m R T M z B p d D R m O V Z I M m V I M 1 N Z N 1 F a S X N T Q W J R U i t H S V Z 1 U X Z l a l N n N 3 l I M E R k S m F a e U U z b D d N V l B q e m o 3 Z X h m T m R P O F F q W l V o Z U Z B e G 9 Z Y m R v T U t a a k R n b m 5 H a 2 l u N 2 h M c 0 V N e W R l W l h o T 2 9 B Y 2 l o U D F 3 Z 0 V Z V D I z V G F 4 e U F h V U J C d 3 N i a E x h e W t J T G x P c G 1 z c D c w R E F l R H F m N T Z n M U 9 u b 0 R u N F h H V T h 1 b H E v b X V q W n R m R F p N c m t p S j B U N U p 0 a W 5 N e G x O d F I 1 Q U 1 q U G N y S T Q y R 0 J D V G t q a 0 t 2 b E h P O D k v V U V z R E J C U U F B Q U F J Q U k x M k Q x b E d p Z y 9 E b W p F Q U F D M H l B Q U F O Q U F B Q W R H a D F i V 0 p 1 W V d s c 0 x u Q n V a M z E 2 Q l Z E Z F V O Z H R j Q 2 h h M 0 s y N H U 3 V l l j Z G V M R l h k M z l 3 T E Z u V 0 x G b 2 R q R j N k M k t G e T l X b 0 1 X Z E l z V j U 2 Z m Z O d k R m e l p 2 N C 9 N e m Z K N U 9 h Y z d P e X o 5 M T V y N V p 3 b 1 Z X V V o 5 R m Z F c n d B Q V F K Z V R s V l F I Q U J n T T h M d 0 N H U m J j R T N y c 2 t J Q U h G R 2 R a W F R j Q X d I Y i 8 5 N F A 1 Y V V u a E R R Q 1 V n S n l r d U t a M z l r b V h u N m F t O X B l W H A 0 V k d R a 1 l P R 0 F T c U w 1 b z V P Y 2 Y x b l d s b V h y S 2 0 z Q 1 p R Q m J k W V p M b X N P c U x T e T Z L b 0 s z T m 5 h e n F I c F R G Z l h T Z W t S U j Z h Q n A y Y 0 l j S W d s d U h E e X V x d i 9 W Y z g 3 R G 1 O Q k k y R E t T W H F C c 0 t T Y y t a N m p M Q T Y 5 U 2 t H S H J Q U i t w c W E r Y W 9 j O T g 4 d T B U R 1 J y N z R w Q 2 V j M W 1 V S 2 5 s d E 5 M b F J j R 3 V 0 O U 5 O K 1 F S T F Z V Y m h F W k h q N T F r Q 0 M 3 Q W x w V 3 R r W l Z C Q 3 d 1 N X F E V W h h b X B F c j Z I U X N y S l l a Q W h F V T F O N n N L W G s 2 O U t 2 Z 1 o 2 W G d Z c z M 2 V m I 2 T 2 N r L 0 l i a n Z x e W U 5 S F V l L 1 R Q Q 3 l L e l Z S Z W l G c E Z E R l J V S W c r K 2 l n Z m Z I Y X Y 0 c 2 9 n Y 3 B w U 2 h W a U V L V T d D V j F x R j I w N W s 0 d X V I Q z l V b T R I c F U v Z X U v e E J L V 2 o y V T R t d 2 1 W U y t O U 0 9 K a V R k a V N a R m 5 0 S 2 t B b 2 V T U D k z Z 2 F Q a 0 t 5 R V F z S W l S N U 1 U d U N 2 e X M 1 M H B R c n l Q T X Z M a k w 3 V T V U b D R k Z X h S Z E t C M m p o c D B h V H h 2 M 2 s w b 0 h X e X d i S j l D M k c w e F o v b F R U e W 5 1 c 3 d v L 3 A z c 3 A r U G p 5 d U V 6 Y 3 F n e U h y N T l i T W 1 M Z G Z V S n N O M F J I S E 5 X e k 5 s Q 0 d k M E 5 I R 3 F Q T m l w a E J 3 R V h 3 Q U p 3 Q W 9 w d k o y d j M v c k N 2 L 3 V a S n I w M G p W N W J s N W h i T j Y z N G d t N U k 4 e l R E a G h O S z Z D W V B o V U t q V z V L Y V Z x T X J v R k I 1 M T A w S G V H O D F x a m V K M G R F M D V D e H A y Y W x s R W V T e m J G R U g x N z R B S T Y y U 0 V n U X l 0 S X E 4 c k t V U F d a a l h U S V l G R 0 t N a 2 J h O T h 1 e m J G a X B h T 0 V B Q l p x V X d w L 1 R 0 d E 5 l S 2 l H V 3 Z O R l N W R 0 5 T W W 0 3 W H Z O T V d U Q 0 I w T X h 4 b F V q c z N 5 M j J L V 3 V q b y t m a z F u c V B U O E 1 4 V G Z a Z V d r Z T Y z V H d q U 2 V I Z k p h a 0 Z n U W 8 2 d 1 J r T U h t W V Z n e F p Y T X Z W O G x K V H l 5 a l d V N W g v T m 5 0 K 2 N J b V N H b H d o d z F z V n c 5 Y V E x a k N 3 d 0 Z X T V V S d E t 5 U 1 B P Q z F y Z k 5 K N k F v Z k t G U z Z I W n Z 6 Y X V k T W 5 u d 0 p O e V Z s N 0 V i a G Z l Z 0 9 s b T V 1 N S s x d 1 l G L 2 J v e k N z R U h o c k 1 y b X h J e m l u V 2 1 n W D N X b 2 F o N G I 2 V E l E T 3 Z Y S 0 9 L R l V q U 0 p p Z X F 6 b n o r Z F N H R j R q N z J U R m 9 h W m N W c F J 1 M j d 3 U 1 l h S F J R U 0 d T Y 2 V a a 3 d U c 1 Z G a F Y y T m h L a 3 N N Y z h I N D B v Y T V H T D E 5 b X h p S E N Y V V h o N F k r O E t m K 1 o v Z X N W a z B P R X p z Z E N t Z k F I d j F Q V 3 p 3 S 1 N 5 b U s 5 Z l Z T Q 3 Z t N z F p K z l k Q V F h V k 9 C b m x W Q 2 5 H S l F h N X V M a D d T V T Z k U 1 d P Z X c 0 Z H d Y Q 0 J i d 2 d r K 0 1 k b E 0 3 b X V v b m x W O E Y z Y k V O e k t N T k 5 s b U d I M V g 3 M V J P S D l t N i 9 z Z D Z G M U t H T T V X U 1 Q 5 R G V E Q T N U Q X N x d 1 h 2 W D N m Y T g w U 0 E 3 M E V w d D B m K 1 J H R F p v Z W Z t U E J 4 S 2 N 4 c F V h b U N n T k l v d 1 F U Z 3 U y W n E 3 R l J x Q m p B M 2 R Z c U R J O H J X M k h T a F d R U 1 Z p U m x n Q n N o T E t 6 W V h V d W x z N 2 F w a T F a Y W R 4 a 2 F 1 Y 2 9 i c E J Q O U c 1 c X Z F N C 8 r Y 0 h q W H d P Y W 9 5 b E 0 1 d F I 1 W D Y 1 c 2 V m Z l p v Q n Z Z S U J s a E V N Q V o z b m 5 w K 3 k 4 c 0 V a a E x v c G 0 y S l p 2 U l J Z e n V U e i t O U z A w M 2 R Z M G J G Q U p F N i t y Q W 9 4 b j B K a X o r U U E 2 a X A 0 R F V U a H F W N z V 5 S 2 J x R D F k c U 4 v L 0 1 p Y 2 h M U W M 2 N H p C N E 1 C e D d 2 S F R 4 d H p x L 0 h W M k h 4 R V J W M X E 0 Z E V W V m 5 h Q y t r d k x Y e U x Y c z F o b 3 B x S W t z S E g 5 L 3 Z 5 Z z d B V l d 3 N 0 Q 2 Y S 9 v Y z B F Z k 9 F N n l Y d k Z x Q 3 h L Z H Y x a U J T R n B 3 N H B w R 2 Z y U G N q N i 8 2 W E 8 1 N E N Q Z W Z D V 0 U 4 U j R q Z m F k d z V p Q z V 5 T m Z 2 S l p 5 b m U z c E I 2 R m J Q M U R K U 1 d 2 a F Y z b 2 h 3 d z d w O E Z 1 d 2 x C T z R w e U h l c G 0 r Y 0 0 4 M W J j Q l F Y a E l 6 d 1 l 2 W k F Q Q l B r N 1 h i Z j l K S i t L Q W J G N 0 9 s d W F p c S t 2 d 2 d o M j R B Q j F W L 2 1 y S F R n N 0 1 o V m R r N U t s U l A x c 0 t R R X F o c k d K S z k 5 M z R Z T j V C O W V i N n E r T G R L b U 4 1 V V p W V 0 M 4 L y s 2 R F Q 2 a 3 F 1 U E w r c m o 4 Y T V q d n R r d 1 Z F c n I 4 d 0 l J O W J I c k Z 2 Y l J v S 0 l k T W I x S m R Z O D V o U D I r O G d o V 0 p t Q 1 V 2 c 0 1 V e W F 2 Q 1 h k V l B E U D V l a T Z U V G R J b 2 Z B W H F q S 0 x h Y k J k V T l X U W N I T W E 5 L 0 t o U n h K b 1 J P T H B V O E V W c G g 2 a l R 4 N F R I U H Z m R D l S S m 1 R N z B S Q X l u b m s 1 R n R I b T Z r d T R i V U o w Z 3 p F M G t O Q W N W W i t u U n p j Y V k v b j F Q U n Y 3 Q 2 1 G b 3 V v S X d L a V p E U W F 1 c m I r U m g 5 d k 5 Z S E l C S W 9 y c H l D R E 4 3 M H g 2 a 2 d y W E l l T X p C U 1 A z T H g w Q k F S e m h S T z M v c G l 4 a k x S R C t B R 1 d 0 b T h F e G k 0 M T B B V n A 0 e k l 2 T E 1 K e D N 3 Q m 0 4 Y l F 6 U 1 V S R 3 V 6 Q m p Y Q n J 5 T E t O W k F N Z H d M O E N C S 0 p a b k 9 q a U o y N X V W c D J j N X d W a k h V d 0 s x d T Q 4 e U c v N D h X U E h 1 N W V m M E 8 2 Z k h v S l N O c z F z e l J j N 0 N D Y m V s W j N U K z d q d E 1 2 Q T h 2 W n R E a T F y Y 1 p H R V Z q N j d F e U 9 Z Z H I 3 S W 9 4 a z Z a N H F R Z l R W N F F R e D l v a X Z N T U t s a m l w Y j Y r S U 1 l N T Z Y U T A 1 N n h D T U N z M X J i V j V 2 U 2 w y V V c 4 a T J Q V E 9 4 U j Z 1 d 2 N 1 O X F R a U p u Y n d x b E F V T 2 5 U Q 1 J C M n R H Z F Q 3 V T Z u M U 9 G b V J V b i 9 4 S 0 M 5 a k c 0 N z R l K 3 J a c F F 5 O E J V M E 1 B d j M 4 W U 9 i W T A 3 b H g 5 V n l 6 a m o z Z G J C W m 9 R Y j N C d 3 p 0 R E Z h e n J l S U I v T m 5 N N W Z O T F A 1 U H Q 3 Q 2 V t Y k t j Y T V F c k 0 5 S E 9 u V V h 1 e H o 4 N 1 J W a z l j W T J t M z l O c 1 c v c 0 F v Z W h 1 V F V S d U 1 1 b F V r M l B y M 0 1 l S j l 6 V k x m Z U x J V k p 2 e H J w a U F p a z h K b k N C R X Z P T D N D a G 1 0 W U F L Z 2 5 2 U l Z C e D J w M l F r R z l p Z F N w Q 2 x L c V g v N l B I S 0 E 2 V 0 o 4 N W J a e E F y N k V q d 2 x X Y 1 V E T k F F e W 9 Z Z G d i W H Q 0 R k d M V U V Y R 0 Z Q R n l 6 c T Z E R H R r U H l a b z Q r b G x k a 2 Z V O T k r R H N T e T c 2 R k d q Z T k v Y i 9 H Q T R a d k V J V 0 1 p a U 0 x O E g x d U l u e F N w T 3 l v d H h z N l V O Z F B I S l Z 0 W m k 2 W W p H c G 9 n N G J O d V J Y a k M 3 V T h j K 2 1 K Z 1 Z M Z k I 0 b X V H Y X E 0 R F Z 6 Y W 1 r N G x S R k Y y c S 8 y d T F 1 c U h v R 2 5 T W H F n M E J W Y l p i Y 0 V x b H V S b m 9 z U 0 c 4 d 2 t h R F g 2 U 1 p t U X p O U E N X N 1 J a S 0 s 4 N k Z 1 O W Z q N n B w U U J X V D N a R G Q w N X h 0 M 2 p X O W Z l M 0 5 4 S j l 1 V S 8 2 d U s w S F l O R X V p Z m d p Z 2 F s e H E 3 Q T J O U l Z V Q j J s b F N r W X N h c z F 0 N m l q U m 9 I c k V Y V j Z N e G N x T j Z a Y 1 p a b 1 Z 4 a m x F a l E w c m p M U 1 h I Z X o y T H B r b G V h e l E z O G s x N m h N W G V E c 3 F Z S m h R V 3 V t Y 3 J s U E p E e H N 1 U 1 k y S E 5 3 U G F j c G V m b 0 R R b 2 l T c G J 2 T T F i O H Z W c W x X Z k d p b V F v M k t S U m x u c W 9 4 a i t l N H Q y b 0 Z 4 N W V H b V o x a G d a R U 1 Z W k c v W E h z T E N h Z T U v c U R W R V c w e m Z j M D M x Q 1 k r Y m R F R z N 2 Q 1 k 0 M k V r R 1 N w L 3 J h Q k k x W X Y 1 N m 5 p Z n R l e j A 4 Z E M r U j F 5 c E h 0 R V Z K V k F O Z H J O e V d r V 1 l u d E R z N 2 k 0 V 0 c z W D g r S G h U Z m F W T W 5 y a n V I Z 1 I 0 Z 3 Z 2 N k 9 M Q 1 F s T 1 N y Z X h R Y 3 d n U F p N Z G V I a D l t U 0 o 2 Q T F L Z V R I S 3 d l K 2 d k Y 0 0 2 W j F O T z l 0 d z B a U T F Y Q V p p e i t y c S t G d V h R T z U 5 Z S t q R k h a M k 1 L U k N N N 1 p 2 d j Z v d F Y w e D V j V k J q M 0 N o d 3 F 2 Y V R D T X Z L N l N z M F c x a F U w Y T Z 5 Y k p D N H B 5 d G d J T 2 J Q b U g y M 3 N x Q l Y z M 0 Z M d 3 p 2 O V J j T 3 M 0 S F R P N D N v K 1 p h R 0 N U W m 5 r a X B G Z n p 3 R E p u T D Z H U 0 5 Z V G R w S m M 2 Q V N o R H B 1 L 1 Z q Y 0 o 3 Q T Z G U z J C R 1 Z O M l J j T U h p b k h I V 3 d D U k 5 Y Z V V r M H d U U n J D M k d t K 1 l E U z F R W T F v e X B u U E x 5 V i 9 v d 2 R U W T h J U U d r W G h L W T N q T D Z N T 0 x Z N E o r b U J j a 0 R k d k F B R k V r T V N D N 0 R q R 2 R F b E J k S X p F a E Z y a E Z o W m 4 3 O W M 5 M m l m S l g 1 c n J w d z R 0 O V d h R U I 2 e X l T c T h V d F J C Y 1 d O b z N k c j A 3 V C t E d 2 4 x Y W o w R G x U T 3 V r Q m p E T z B B T T l 5 O E F H M H d N O U d Z b 0 x q a 3 l O K y t U d 0 F U e j h 2 b X F h Y l d p N m 9 J S X I 3 d D Z m N U w 4 S H p K U V h 5 d m N O S k d S S X V V c C 9 D T H I v M 2 p a Y 2 J 2 U 0 U v Q y t E Z k p I b m d a d 0 N p e V J y S m Z Y d 3 F 5 M 0 1 i U W l N W G l Z N 2 F 3 U l F B Y m 8 4 a 2 d l Q n o 5 S H B 5 a 3 p l c m Y 0 R 0 F h a D V y c W l y R V l y e U 5 j a m 4 w T j B U U 3 h M U W w 4 S D Q 4 R E t X R m 9 X d E d z U 3 Z a M G J x Q z V r T 2 J v V W Z 2 S n M v U H d a b C 8 w S 0 x s Z H h J d W 1 M a 2 V k d k t h V E p N V 0 x u M U Z m M 0 c 4 U W E 2 c z R H Z G Y z e m o r S 0 8 3 V 0 Z p W T R x c 0 t o a U 9 O T G d 4 c z h F Y T l U U F d p c 3 J L Y k 5 Q V G Z 3 R k d R V U V H O X F V U D B U W W J y Z E t i a 1 N x c 2 9 a e E R 5 R F Z V Z C 9 j W U p Y c 3 F x c G t G R m l W c G p J a m Z K Z m 5 t a S 9 X Y U t t S 3 p E d 3 F Z b U R U Q 2 9 F e H Z y R 3 p w a k J 0 S 2 h 3 W l Z F S 2 l X T E J X Y m t M M 1 F O U n J n b X F m T 0 o 1 b 2 U 3 V 3 g v b k 0 5 e m t Y Q X Z F Z V Z t M m p L Z U V v T m N y c V R R Z G F s Q U 9 R e m t p V 0 J i S n F Z M z d 5 R j R l S 2 1 2 Q z Z B Z 3 N Z e F V o V W h K V 1 V q K 0 Q 3 V H l m N y s 5 W k N D S 2 x R b k 8 v L 2 x 1 a j E 0 b D k v a j B O T m R X W E h w c 0 9 J N W t i e X J u N 1 l L N k l p S V V x c 2 l 1 b l B 2 d T d 1 a 3 N L Q W h h V E l q d 2 N I U G l 0 L 1 d K b 0 V R d m V s U X N K M W l K L 2 J U d 1 F y S 2 d v c 0 l P S 3 B W Q j g 5 O U h I O E x i K y 8 2 Z V d 2 O U Z R M D B U T m R Q c U k 2 T X d G V D V 3 e E V 1 N F d Y e E d P a D R x d k 1 U R U 9 h a W 1 O M G t v e H Y z c U Q z Y W p m R n l J K 3 c v N z k 0 Y U d z R 3 M z K 2 5 s a U 5 C W G J V a X J 6 e S t P W H U 1 K 1 F Q c F N Z Z m l S a W 8 w a i 9 Y U F R T U D d D U H V V R z V h S y 9 N S 0 5 0 T 3 h N Z H N w U 2 x I a E U 4 e D A v M n V j S D F N d k 0 r W W J W S W h v M y t Q O D F N W m x N d k M z Z E 5 6 c k o 1 b C 9 F K 2 I y e D Z i W W V l U G h Z V 0 Y 5 W F Z o c z J F U G 1 i T F d I R V d h U k J y d l B 0 K 3 B m a k h H V H V B V G p Q T 2 V Y c E t o M 3 F 1 N 1 d 1 Y U 9 k Z j B 2 c F E x T 2 R X M D R m e m J o R W J 4 e X F N Z D B z K 2 9 U Y 0 p 4 U j h 1 V n d a Y k p 1 d k l B S 0 c r d 0 p T N E V 0 T H o x Q m h 1 T F B N R n Z I R E c 3 d H l N V 3 h u S n d H R l c 0 d 0 R 4 O X B v c U p N U z Y 5 c 0 1 1 a n d B Y l B Z N k F P T m k 3 S V N C T k J y Z l B V c 1 F S Z E R C T m Z Y M T E x Z F h Y c F Z X a F V M N n Z K V z A 3 b G t 4 T V R R R 2 V 1 Y j Q y W H V W d n N n R E J H N D c 2 R T Y 4 c 2 h v c 1 J s U 2 8 4 d U h a c H J m e D I 1 W W x 4 L z J y b G x 3 N 3 B s K 1 Z L R l J X O H p t d l F G Z 2 d o Y 2 x X M U d w Y V l H U m h P N j Q 5 V k t Z Q m l M U n B s O D V z S G w 0 K 2 N h e E 1 N T F B K U m 9 P a V F C V H R H W j l R Q m 1 W V 0 x J M U g 5 e l U w e k V M c F F j a T d S W W J r Y z J L W E l E e E h B S U V R a G M x T l R W M W V I a l k 4 N 2 p E Y m 1 K a T R 1 T G l Z c m R Z R 1 J V Y j I y b E E 2 e E N T Z V F 1 O F F x e W p K T 0 5 M c H d R M H Y z K 2 t G b U t G K z l E O E k w U 1 F 2 Y k x 0 Q T F E W H V 6 M E d E c 1 h v O X A 3 b 1 E 2 M 0 l W e U g r c G Z S Y 0 R E b 1 h p M W N F Z n R X a G x O b m N l U 3 J s c V d s V U t 3 R k E 3 L 2 M y Z j B Q e k g 3 d n B X M W V a a X N D d l g 3 V i s v R 2 J L Y m p B b W J 5 L 2 V N K 2 1 0 R U p t W m h q T U l m b n J R V U 1 r b m Q r U k I 4 Y i t j N U k v Q U l M c y 9 y S 2 h K W T l H d D k 3 M C s 5 T G 5 j W F M 4 O G R 3 c D Z X Q T E 2 S E F r a T l X Y n Z P R 0 d q Z 0 U 5 Q n F j N V J u c l R 6 Y 1 F u c 0 d F Z k N v R 0 o z Q 0 Z O Q V h E N j V l Z k R u S 0 Q 3 W X Z I b k F j U m Z w V U 1 C U 0 Z M c E 5 5 c j l j T l J B Q m d M M H Z 5 T m d 0 S 0 d 6 c G x M M U l L V U N Q Y 2 1 u b 3 h z N 3 N R W W Q 5 a 0 t I a l Q v a T h j W H B B U k d Q b E 9 u U k 0 5 Z U 9 a Z 1 N Z a 1 U 0 Z U p t Z G 1 B Y m V u K y t 1 a m x 4 d W 5 G a z J i b j c v R n k w U X F r a E I 0 Y 1 B s e H d y S j Q y U X p H M U t u W H F I T m Z i a z V i V X E 2 N 2 4 4 R U Z I a G g w Z T J y Y X N Q a z I v U E U 3 L 0 h a M 2 V E e F N E c E Y 2 V U 5 q Y T Z n M E 9 h e G V m d 3 h W W m N j e G p I Q T h u K 2 5 Z M k R R O E R m Z G E r V T V H U k V X a 3 Z O T m h s V m 1 W U 1 g z O S t T M 3 N q R W s v c G N M M m d Q O V B l W D Z P R 2 5 Y c 2 l B e l F 0 S 1 N r b 0 t D c l p F b H Z t N l J O V W d G c V E v Z W 9 K N n B J d n V m d j d 0 O W 5 v b 1 p Q S m l o V U x Y R 0 l O d U J 5 Z 3 N w N 0 p 0 K 0 x K S z l i Q l N v N l F N R m p k Z U I 5 M 1 A 1 Z m 4 2 K 2 Z I Y i 8 r Q X d S R G Z z O U o 3 W m N W M F h G Y W Y 4 S F M 5 Z G x F b V p V Z 1 p s T W l 0 d G I 3 K 2 Z 5 T 1 Q r M 2 N I b 3 Y 5 a 0 w 0 O U h u R n F H W U N Q Z V J l S V Z Y K 2 g z N X R M W l J R R E d 4 U 2 d r V k R n O W R C W l F M W H p s Y n d P W D R S e D N y a D J i R k p r b 3 p t Z T Z h Z G p M T W V a U W Z a W U l C O T F l b G V Z S H R I a 2 V M Y 3 Z 2 a k R 0 T W V y a H p C a G M 4 T U 1 X Z 3 k 5 S G l N S 1 l S b E 9 v b G V F b X V S e D J s S i t W M 1 B V U H R w a j h 3 L 3 M 1 d F R r O D F j Z z h N V 1 Z m Y W k 4 T n c w e k h C b E d W T G V i N U Q z c 0 0 x N F N H V U c 5 Z z l U a m J I a E p o b D R I e H h m a T R 3 N m l I Q T R n a G 1 j Z U 5 L M k R G N z h S a j B s c l p F N 2 l 1 Z i 9 3 Z G h 6 S m Z F b m h W Y W 1 W U W h h c j B V R F Z h R X U 5 U E R j b F J B T k V P T j M 2 R D l k U j h 2 W H B B b H p v M 0 p T L 1 Z 6 O D c 0 b X p K Z z B 1 S V F n b l p i W m 5 x Q k 1 U c 3 Z 4 O W x x R 1 p P b F h a S V Z S b T J L Y m N F Q W d S N z F u U H k 3 T k s 0 S j h V d V l P e G s 4 O W l r d T k 3 Q l k w U V N S S D Z N K 0 Z m O V d i d l R x K 2 J o c m I y V C 9 U V T F r Z D Y 2 e G t z e V B u c F A w Z 1 k r d E h E S 1 Z k S W N z a 2 o 3 T 0 h U R C t M Q k E y d D h 6 S X d N a z N Q d F J r c m V S N W R o U V R 3 N H J 4 Q n Q r Y T Z G c U R K Z 3 h P R m h 2 a G F o M G F E U k Z J a z V y N G k 4 Z T R Y T j Z Y O X J Y c k d C N U l 3 W X Z x W n Z K M 3 l r a z N Z a F Z I Z X Y v R n J L V X B w Y m Z u S 0 t 0 V G 5 B M k 9 U S k p O V z V R M T h F e U 9 Z M E 5 4 O T h X W k J Q a 1 l R T m R t T 0 o z Z T F U R 1 J l V U t a V k 9 R N U l t S j d C S y 9 u e F M v T X N 1 d T B Y R y 9 R Y k p z b D h Y b l l P U G N V T m N G Q X F O a m Q 5 N G V m N T d 0 R m p W N F V i L 1 R Z e H k 4 L 0 x 1 W D Z t Y m l m a H p m N 2 h R R V N w U G 0 x R S t o K 1 R N R W E 1 R G 1 S Y T l R W n Z 0 U m 8 y Z F J 3 T E l x Y 1 J j c n Z i a 1 Z 4 N T Z C e U F y N m F r b 1 M z R G N W U z V q b F c r N 1 d 6 R W c 2 T G V 4 Z m V 2 d X p v U G 9 0 T 1 p 5 b k 1 L L 2 x t S V R m R G 8 0 b 0 9 z W n A 1 U E x w N D c z e k g 1 b F J V b j l 0 M D B n d E M x W X d B b G J S U G R M W X E x Z 1 g w N 0 h K e G p K K 2 Z x R U R N e G c z Q m 5 s T n d B d z h R V 1 Z N M F k y O C t G a m Q 2 M T h F S D d T M T V 6 O E d y V m 9 Y W k Z S c V N F Q y t M N j l S c T d J W F Y z T H B C Q W M 3 c T J w b G Q w N W l s V j d J M 2 d M M m w w O E F J O V J J S G p L O H d y S l V w N F N n Z T Q 0 e l p n T 2 1 B Z 1 R Q R H R m S l F U e E t 6 Y W t 2 Y j M 5 O V B T V V B z L 2 Z k W U t W a D V m W H A 4 d X d a c 2 t Q V E R P T D h U V G g 4 M T Y 0 c m E y d E J P R 2 J I M n R 0 Y m d N R E F 5 Q m N m V E E w R E F 4 Q U I 2 M 0 d 4 U z N W W l V H Q T U w Q U J K b X c y d G N R O E J X b U J 5 R m d D S 2 w 1 U E 5 V d V B x b n h q M G t M Z G l J O F V p W H l z b 1 k 2 a l V 6 d G x a L z Z C e S 9 Y N H B v Z 1 J V Y X I 3 b S 9 X Q 2 d w S 3 Y z M 2 9 0 Q n F W d n N n Z 0 U 1 N 3 h k d H Z P N z N L e i 9 T Z U 9 2 S G 4 0 O D N a U W N B b 3 V 6 d V h M W D A w Q W x T T F J m Z 3 N 4 U V l m T W x L V D J k Y 2 x 6 M l Y w Z 2 J l N l h y N G 5 0 e G V C c G d N d z Z a M y 8 y V l V B N U d Q d E V C b m N X d l F R V G s 5 M E x a e l g w N E h N c 0 9 C Q 2 d D Y 0 1 H M X l Q T 2 h P V n F 3 M 0 c x R V l 1 S E l G S H N j U i 9 j a F V I c k N C W G h C Z F R D V k w v L z g r W E 4 1 T 2 F M N m R 6 Q U t C M F N P a 1 F R S 1 R F e E 1 v M 3 J 6 c U Q 1 a j c 2 c 1 p t U W h X S H d u V m d t U F B C e H h z Y l B P S D Z a K y 9 J c 1 h 6 d k l n N F M w d H B Z e G s 5 d F p 0 W G s 5 S V E v Y X F W W k t k R H h 6 R m d S U E t N d V V 4 Y V R 2 W k x P c F V D T z R 5 c 1 p 1 K 2 V u d U h K S F B G R n l p L 2 J I b T F z a E Z y V 2 R 3 Z V Z k a E p Q U E R Q d U I 1 a V V B U G Z 2 d G s z M W I 1 Y 1 d p Y 1 Y v O G F H d 1 p X b k l U a X N F S D k 4 O H B E S 0 p s S U x u S l B Q W k x P U G Y 3 d z A 4 O H l p U l B U e X F T U G l I K z g 1 Y 0 R 4 U k R L S V J 1 Q y t i d V F p R W U 3 Z U o y a l N p d k p q U W h G b D h m R D d W N 2 Z F L 2 I 5 d U R G V 3 d O b X h P Y 1 h G a U J h V 3 J a T k s 1 O V F D Z G g w N j J u Z X Z Y d G M z R G 5 M d T E y T k 1 n d k p M U k N D S V h r Z D l Q a W J v a 2 5 2 c E 9 6 c W E w b k o 4 S U g 3 O E 9 E Z z Q 0 R G 9 v N F N p N H N U Z 2 F B a 1 h m S n c w O S t 0 S m F O S F l 5 Y j h 5 V k N B U l l l a X p r L 2 8 2 V G R U e i t N Y 0 l S V k R s Z 3 U y a 3 B a d W 0 1 b n p a d l R y W m g 5 U E V L R G Q 3 T m N q T 3 p m R k t r O T F B T 0 x y Z X l V a z Z v b m F O W W R Q c U N T Y 2 5 w N H J v M H h Y e U Z K d D Z X N V l x d l h G T F F Y V T F H d 3 V M U F k y d n V y Y T J 0 c D d l Z l J I R m s y e k 5 r a 3 F J T V Z O S 0 x K U 3 B w V y 9 M d V J Q R X B o Y l d t N D Z O c C t y U z B y M n F s c D l m N E p N M F M r Q W h F T W V o c l l H S W R C W m Q 3 T m V 2 W F d L N H F x c X F Y d T d 5 W G p L e n N 6 d E J F S l B E V W J U N E E 1 c W d K V U F h Y i 9 U N G k 2 Q 0 Z v V m R R M U g x Z j F k U H p K a F J U U k 1 C R 3 Z W d 1 I 1 Y k Q r d V V R M k d S Y 2 I y N V F y M D F F c n Y 3 b j V w b U Z h a E d U M F N u R 0 h Y T X l q b n l J W G p Q b H B r W W R q Z k Y v W D I v T 3 Q 5 b l l o a U 1 v c H h i e W F o V G N w e G t p a F Z J e W p a L 1 l T b U J L e k N 3 d X B u e i 9 6 b k Q 3 O T l F Q 3 F p N D h X Z E 5 0 b D B X d m N W O D d l T D h I e X F P S k N F e F l X R G 5 x K 3 p N U E J 3 W W 5 v T 3 J y d 2 5 z b 1 d 2 Q X l s Z U R T b W J 1 O C t t a T J K V H h Q M n V 5 b U R 1 c D Q 1 Y j M 5 T D R y V m J S U E 9 y Q U d G a W V 6 U U Y 1 e X Q 5 S y t v Y y t I L 0 h Y e m d v b E F z d E F w U G l P V D N v T H A y a 3 h t M U t t S H h h O U d s T 1 Z P a 0 x 6 U k 5 u T 0 l M U D B z U F p U N n h 6 U W h i Q j F 2 M U V M a k J 3 Z H V B a U 1 w M 3 p F R H R q e E 9 U Z z V M a j V Y a D g 1 U n F t L 0 F p Y j M 5 Y z B N R 1 h W c D J Z M n g r S 0 5 t S G N 0 N 0 V z N T l Y T 3 l v S z F M W G t u a U s 1 b z h u V G 1 M Y z d F V 1 d s b C 8 3 K 0 t w R 0 Z v N G p u U H N 4 Q j N 5 R k 1 r b l l X R n Z y d E R w d l N X Q U s 4 M n p m Z z R F V C t M Z G p 3 O E x L U 3 F W Y U l O W V N G N n V p Y X V X a 0 V h R 0 l M R W t 0 O F h U O C t V Q V p I b z c 4 T m V K Z 0 5 E T n l F V k Z m Y k t K U X c 1 e G x s Z W h T b n l o N j B N b k w 1 S 2 F S R H R F b 0 E y K 2 Z U R 3 V q V z A 4 N m J S Z C t 4 Q k 5 h T U F H S G Q x O D h F M W 5 k V T N D Z l g v T W J H N V N R d m d U R i s 4 S V k z e j R 4 a 0 9 m d D d y W n N P T z R s e V o v S 3 l t O T Z j b 1 V i W j V 2 c G s x Y X h I V 0 N x W F d V a D c v V k p u K 1 Z j S l V H a G F E c 2 d r S 0 9 n R E R 6 a W d Y U X F 5 T W V P W k x 4 T X d P T l F V M E Z C N G N P S E Q z W j J S O F V L N l d 6 N n J j N T N m M 2 J H M D l t b n Y v R G F 5 Y 3 B a V G x x Y W l z U G 9 Q O D N F Q z F W c D B S T j d H L 1 g r b m t t S W Y z N G l z W E Z o T z R q N U t B L y 9 P V W R F S n B t d m R L a n Z H Y 0 V p V 1 l V U G h z T 3 F F e k h Q M l B I b G 5 Q V T B w N F Z s Z E 5 P Q 0 p 5 c D V 3 Y V V r a 3 I y Z T F o S X c x d W t t Z m s x R C t L a W p h d n h u O V V a Y l B D c m 9 z W W N N Z G N B c 2 Z 6 c 2 V m d U J W Z j Z j a G t G O U k r S k R r N 2 5 z a k Z t b W F w c U J l N k h O V y 9 z O X c v W k Z N Y m l 1 U T J m O G R 4 R k Z C Y T N z K 0 1 u c T V I e E Y 5 d m 1 q c D l w Q k p P Q n B M W m I 3 K 3 o 0 Y U 9 q a D Z E e n h v Z E d 4 c 2 J I M i 9 Z N W V 0 a G J y N W R x Z H R n T 1 o w T H h z M X h n c 2 k 5 d F N 6 c k Z 6 V m J 6 K z R y V H d k W m N 4 M k 9 s W m t k W l F V Y 1 J G a H k 3 W k V w T F h r T T g 3 Q k d Y W m d 3 U 2 R 0 T W p 4 R k h Q V E o 3 V 2 F 6 T l J u b T A 0 S X l M R U V i W H R r d 2 R J a l B L Q X h T O X F p b k Z W Q i 9 J O E F h T 2 5 S c k h i V k w 3 b 3 k 4 S D N L Y U Z D S V V V Y 2 9 C S X Z E V T F 3 R k F V S F l V M k t O a j h j d l p z U z N m O W l Z R k 5 j U n l y T F d Y R D d P R E 5 3 d V N 2 S T V B Z U J Z R W 1 l Z l U 4 c l B j U k p K Q U t 6 c T Z z Q 0 Z r d W 5 j W V F z U F B 4 O E 1 3 d k x U M D h Q Z j h i Z 0 E v T j l n Z X p 4 Z n h 6 N 1 Z H b 0 o 4 b n J u Z 1 N L T m l o N n k x M E R 1 M k h M c E Z 0 W E t B Z D B y W T l D S 2 R P N 0 l j d m 1 z M 2 N H Y k Z a K z Z U N U 5 s c F M z b k Z R d z l j S 0 V M e m 9 H S j Z q U 1 N N N X N Y L 2 N P O U o 5 Y z R x Z U V s T z d G S W 4 4 e D N o S l R a W V F y V W Z n U W p G U W J h Q k F O e H B P O X J k W n Y 0 N 3 F W b D V F W n l Y T H F G b X h l Z k F 4 O E N Y c G F D d X E 2 W H Z 3 Q X V z b 2 t O d T d y V 0 5 E T D M 2 Q 0 V x c H F P V C 8 r U 0 N x Y 1 d S b U N 2 b 0 t B Q T g 5 M T U 3 M l p N e j k y a 2 s y S G c z Y z R N M z h M O C 9 O W E Z D S V d Y b D F j Q 3 g v Z m l Q R E N k W T V 0 c k 9 t T C t t N G Z C U z B l O E R I d X Q x e T d i M z E 2 T F k w b G Z m M 0 N 5 c z B 1 a E 9 R Q 0 J y N U F C a E g 3 d l J p N H c 5 N j N C M G Z H c X V k a G F a R m k 4 T D A 4 e m p T M z d U e n N 5 c n V E a j F a Y W E v S H p q Y l Z a T m J l M F h r T F V t T U V T R F F V b V J o Y V l p Y 3 J k d F l E d l J 2 Y W N H b 1 p Y M T g v T n p j b k p 5 Z D N k L 1 N S M G J H M U 9 6 V U N v d k s 4 c 1 F k Q 3 N a T X M w R U R q U k x 5 Q m N h Q k w 1 R j R k Q 0 h U N l N E b k Z r b X c 3 V z d v Y 0 V O e E Z 6 d 1 Z R b 1 p s R 1 B k b V R R U 2 h L R H d G N z V k M C s 4 d U Z W O V d r e k F a U j B E b k 9 H L z J K b 0 R s L 2 N l U E h 5 Z 3 B 5 a G F I U k V r R 3 h V M E 5 l N H B X W j h Y T T J o U z V i d F B R U l Z D b k l l Y l Z j V z J m V E 8 0 Z k g 4 T m k 0 W m Z B T 0 h j L 2 p C M D d U Y 2 F p N U F t c n V F M k x G R D l r c n Z x W E J 3 a 0 g z W W t O N l A 1 T j N 6 d F N S a n J N V 2 h n b 2 R 4 d 1 l r K 0 V a b H V s L y 9 p b n d z a n h D M F I z e F V y b V d 0 M m F y Z W R H T T Z J c H h M L 3 F u V W F s R T d D L 2 l X M F A v U j Z T S 1 F u S W Y 2 e H R O M U V J d X h 6 V k 5 T R 2 Z W e C 9 T Z z M w L 2 p S b S 9 w Z F B Q O X d n T U 9 4 d m 5 a c 3 Z q Z G h q W E h D N 2 l V M F h y Z 2 J w W X U w O T B 3 N 2 l I Q 2 J U a G N J d l p Y Z V I w O E M r c G x z U 1 F E R l d N Z j d 4 c 0 9 P N D h 3 Q k F Q c X J Q Y n l s Q V B k S U 5 m U 1 h X N 2 1 5 e W V l Z j Y w d W t 5 M T B F Y z J K N U V Q W W R V M n M 0 M H p Z Z m h J T n N B a C 9 l T 3 U z W n B U V G M z S C 9 a Y U d k W C t 0 V F l k d k p a S 2 d E Y 2 p m R 2 N k V k Z 6 e W 8 4 N E M z c D V R e E p k N 1 h q W G 1 t b U 9 D R m 1 N S n J 6 Y k x Y Q j V Z c H I v S F Z Z a k d T M m p Z N G t n Z W 0 0 M E t t T G M 0 K z Q z V l h S S 0 R C L z d q Z 3 h h e m R 0 d z Z T M 3 F r e D V X R H F U Y n R k T 3 Z u O X N l e W F H Q z Z t T X F Y c H V 5 U 2 9 5 M U M 4 d n F E S k F D a D R D d n V 6 d 1 o w b W t q K 3 d I N H M z Z F R Q T 0 9 M V X B 0 c n U r V 2 h a W V h s R G 1 z a 2 h U N W R T M i 9 l Q 3 B 0 c m h P Z W l E Z H V D W k k 1 b k p q T 0 V N L 3 o y W m R G Q 2 J W Q 0 h T U 1 V j Q l h R a G M 5 Z F Z p O T J l e n V V b G s 3 O D U v b V J s Q T M y Z l Z q Z U c 5 U 3 R v Z F N 2 N X A 1 c 1 U z T W V Z V G M 2 c j U 0 Q S 9 u U m R L R j F z S l B E Y 3 l u M E w r M 0 R 3 R 2 l 1 V U w y K 1 d 6 M X p Y b l M 4 d 2 l D d z F C Z W V X U D N n S m N X e i 8 r b 0 t 1 R W 5 o U G V r T 2 V 2 R k d K Q W 9 n c D R q b z Q r a l V n c 2 5 m b k 9 q d n p B c D N 0 S X R I V j h 3 N k I 4 S k Z S S z J W Z l p W W E h L Q S 9 u c n R X Q X h Y Z U Z C N W p h b U 4 y R 1 h W Y 3 J p d 3 d B O H M 5 W l F N Z E 5 Z c W k 3 W T Z C U j d L T j J 5 K 0 g r c T V Q U 0 Y v c k R 1 N W Z M S E t P c V N O K 0 F n U G t L V H U 5 U 1 B C N G h X e k 4 z Y l F U T H Z P c X p Z M n Z I V l Z T Z 0 F N Z 0 Z E b T F Y b F B P U F R p U W N Z b 3 J n L 0 9 4 Z 2 V l a X V u T G 5 U S 2 d m Z j h q c D R U S D V z M 3 h V e j R G N n N q S D d 2 c 1 B w e m R 4 U E p K M k F o V z F 0 Y l N y a U h p Y W 1 N d n N x Z 0 4 1 d X N m R 1 Z 2 a W R X a V h H O S t i R V Q 3 d 0 5 D S T k w c n V U O E 4 2 a n Z C R z d Q M W J O Y U t R U k J N T X V p K 2 Z x V E x j U X l o d l l Y c F V P S T Q y T C 9 O Q 0 t K S H B V a H l k R V p i U D R J R G J 4 O T h D M V d q Y z B D d C 9 0 N V B 3 Q U p Q S j N k U U N Q S X F I S X k z V 2 d E Z D B 0 W D l W d G N r Q W V B e i t w c T Y 3 a U R K T V V 4 N n g v W m d a Q j Z j Z z B 2 d D d w c 2 1 J V U t o d 0 h k Y 2 h 1 a l d U N 1 E 1 d l J W R 2 F 4 T 1 d 2 b z V X d V Z a S m E z a T B Q b m s 0 R H V F R n J M R E x a a D Q r b m V 5 Y l B j R E 1 L T F M 2 Z G l 1 M C 8 3 M 1 N l b l o y S F F H Z G o v U m J G N m 5 K Z j N Y d C t z Y 0 Z z V m 0 z W k d z V T B Y Y 0 V R Q z d X Y 0 o 3 T T F p e l N k e W Q 5 L 3 o 0 d 3 h E M y t J c F J Q U 0 M 3 T 2 p I Z j l 6 Y U J o W n F N T k x q b G 5 I T H J q d 1 N B S G d W Q 0 1 o c 0 1 i Q 0 F W U 1 g w Q U E 3 c l l Q Q W x j T V h 0 d m Z w S T l h R y 9 z b 0 t k a 2 V Z b F d q R l Z X b z F J L 0 F Z a 2 h F a U 1 5 c z N 5 b T V l W k x B N j V U Q m l C R 0 d 3 Z 0 9 W a k 5 W O X d S b k 5 M b G 9 T U j B k O G N v e W I 0 b i t W R T l 6 U U J W d X d H N 2 E 0 Z S s 1 R F V t U U t s N y t L T E I r N 2 Z Z V 1 Z s V m J G O T d V Q l N t T G k x U k R z b 3 Z n a n J h U H o 5 d k d B a G N 4 Y T d z W j d G a k x S b 0 x G d 3 R O U k h K a 2 l W b V J y K 0 c x V 0 R r U X g y a G d I L 3 R p V 1 N 6 S T h x a l J 3 Q i 8 y a 2 h Z L 1 J l M n l r V 1 J I c 3 B v a 1 F o N m Z P T W 5 D a 1 J v Z 0 8 2 c X A y b X h w W X Z i M H A r T T R w b 1 I 5 e n A 4 d 1 B 0 d j R x T X A 5 U F N h V U 5 U a D l Q M E U z a H N V S 2 J 2 N V g 0 d l Z E Z D g x L 2 R k c W 5 4 Z 1 c 3 Z m R y S W l l b k V j N U 1 j M D g 5 c W 1 a R E x D L 2 x T U m t 1 b k J K U T F n b T V y Z T d 1 R 2 F M W k V O S D E r d k t Y V z V t d U J p U i s z T 3 J q M n A z Q W l o W H h J a k h w M W R X Z U R G a m F H K 0 p K d l J a U X h S R 0 w z V V V K Y z l U S F E y Q T R x b H N l T n p 1 M 2 N K L 2 Z o Z W l R V n Z t U U 8 r Q n h 2 c z V k Y V I 1 Q 0 5 y Y V l s M j d z b W l O d G Q 0 S E F G M G 9 3 a X p q M l F o a 0 E 2 N V A z b D d 5 L 3 g 3 N n p m K 2 h J R z V T c 1 k x O G h y T D B O Z D V m b z c w U 2 l l R X c 3 R k 9 L e H J U Y m 9 H Q m J z Y 2 Q y U n Q 3 T G F P M T U r b W x 0 c W I z L 0 9 N O W c 0 O G l r N 0 F n N k R m W l k y R V B N N 2 o z b 0 l 5 Y 2 l F Z i 9 R N W 9 h R V Z N V j B P V 0 x J b W 9 K T n g x W G I 2 e V F a e T h t N n R 1 T U d 3 O U w 0 R m d 1 a 1 h X U z J Z U H k 0 a S t t b z J 2 U G x 3 T 2 J W N m V x T D B o V 3 g 1 Z z V N V i t W M m R L K 0 9 I N V d z a U p D R z R W W V V W b m N Q W l Z p M G d I e F h Z W E l B V V d D T 1 l C b H N h U 3 g w L 3 J n R D R R Q l d N V W F u b F Q 3 R U l l Y W 1 U b D B Y R V d t e H J k S j V Q T n R h M W 4 2 b 3 g 3 U z V z R G 1 l S H Z 1 Y z N Q N n h M b 0 h 0 d 3 F s R z h L e l d a S W Z a Z k 9 5 L 2 F y U j c 0 Y m d 6 R E V G S 2 U x Z D B n e E J P N G 8 v N 1 l G d 1 N y W m 4 w c T l E T j J 4 O X F 2 b F B i c T F z K 0 I v V l R u W H B 3 c D E 5 c k I r N i 9 x N n R G U l I z U F B V d m l D Z 2 0 1 c z U 1 W X h n U m I 3 a 3 p q Y V B p d 2 x Z V j J n e j h P S U E 1 S V p q e l V H c F o 1 T m 0 1 O W Z W S 2 M z W k 5 N Y k R Y L 3 B t O U 9 3 d F d q c m x s e X l q M X Y v Z S 9 M V 3 J m b 3 h C N E h B e D F 1 e k J H R S t F S D F K V k l n e j N o O E 9 u W j R E d 0 9 1 N W Y y c 0 J 3 b H N x a m 9 Y V 3 J 0 Z 3 B s R j M x e m p r T E o 3 N E h Y a G 1 1 b W x n Y n J y Z G Z E Z T J H b y 9 P c U l X b E l 6 R U R Y b H N M e W 5 H N k R S R k R Y T z B X Z z B 3 U m M 1 N 3 Q r R G x r d H R n a z k 5 T 3 p M V 1 B k Y m Z i M S 9 a T T d a Q 2 p H c X o x W l V j W V p 5 N T B o d m J 5 O V B a R D R 1 S 0 d D K 0 Q y d 2 d 5 b H F 5 b T R t T j Q z U m 9 w R H M w V m d R N E M z a U l L L 0 h L a 3 Z o N V p N a j B G N X I 1 T F E 5 a U p w K z d J b j F m L 3 d r U F h Y b 0 t 1 R n V 5 S W p q e C 9 q a W g 2 Y 0 J j S k o 2 M m M z Z T V w N k t h M 1 A 3 V 3 h C d V N 0 T X F 1 Z X h O d z d U Z W R P V X F 3 b j B 2 b D Z T a T c w U E 9 N b m x t Y W 1 5 a j Z p c z J n M 2 Y z U D l p a l Z T U E E z c n Z 1 L 2 R l Y k w 2 U H R B R l g 0 O V d p e l Q 0 U 2 t H M F U 4 V k 9 a S U w 0 K 2 Z M a 0 p j M W k 0 V l h n c G F l R G 9 0 S D F C Q m h J c k t j b k J 4 K 0 d w T T B t S j Y z U z N 2 Y 1 d X Q 2 l u U S t j W G N J O T J 3 c j B i S V p s Z k d y Y 1 V p N z h n d X p Z d n E 5 Z l Q z b l Z F M m p 0 U F N v U T V M c m R P d k x q N H R k d k Z S S G l r c W x P N m Z H a E d J S 0 I v d j d x b n B M c m h 3 Q U 8 1 c l l j a T U 1 c E p C Z 1 J F e T B l c 1 F s W S 8 z Y T V s Q k 0 r N V Z 2 W G g r S l E 5 T D A x b y 9 M Y 2 9 U Z l U r N 3 F k d G 9 H Z D U 2 c m 0 r e n g 2 e V Q v e D l E c z h x d 2 9 L V E p i c k x T U 3 F t Y l c 4 V 0 l F c U x a L 1 N J V V l p M U k 5 e U 9 S L 2 p H Q X l M a T R 2 K 2 N Z T W R w O U 5 s N z F T b j d y Y V Z t W m 1 M O H d F S l R L T X V o S T l p L 0 1 I Z n Y z K z h s S m 5 5 T W t M e E 1 i Y W N X R X U 4 S T R i S U R m Z i 9 V N V g 2 c m V j L 3 p C S T g z T j B i R 3 h 1 d m J t N F F Z V C t L W n c y M W J F M j F o R H J G K 1 p v Y k p y W n N C R D Z r Y W h 0 b W l n Y m g 0 a 3 l K U G g y b 3 N M S 3 l a d k U 3 N V F x V W 5 6 S i 8 r Z k p s Z H l J V F Z O T 3 U 0 Q U h r S 1 V q a z N z Y m Z 4 R F U w W W 1 3 c F V V M D V D S l d 6 Q l R p a F R Q L 1 U y T z h F M G V m b m h 6 T 1 Z S T m 0 v S k F Z R 0 J z Q m p Z S T l X Q l R v S 1 N x Y V d M e X d F Y 3 E 4 T F N u U n R 3 V 3 B m b m t x U U w w O S s 0 W l d T a 3 N L a G 1 n M F l X c W p R Q n B r V n U y S G 4 3 W D V S Z 2 5 J V H k w Q V J W R D Z S U H R m N 1 Y w V k 5 O L 0 d B d S 9 2 R n I 2 R i 9 I M 0 9 Z b V p q b z N r T W Z J c 1 F v e j Z 1 Y 0 F v N W 1 p e F Z B Y 3 R X M X R X c 2 N k Q S t 6 Z C 8 4 Y z g v d l l J U W l I L 0 x Z b D Z L R k Z i b i s z Z W 5 P K 1 h J T 0 t p a 3 B O V G E y b 1 N z R H J k Q T F r d m l 2 M n p a R 1 J r U W l v K 0 l w a D l u L 2 Y 3 V T N u a V F Z O V A 0 T H V j V k s w T z I x K 0 d h b F R p V D l K c z B x R 3 R L U F d q N X l K Q m h u b X p 2 Q U 1 Y Q k l z M W F H K 2 Z 0 M k 9 T b k J 6 Y j B D d 0 R S R m F I N V F 2 a T J l Q 0 k w U U w 1 N X p v d y s x K 0 9 u R n k y d W p 1 c X E 2 Z X N t M 0 t G U W 5 3 O V V m b 2 9 O Z 0 h 4 Z W 5 C Q V p H a k x B e U F C W H h u K 2 p B c 0 l o Y n h L U m l B Q 1 Y 3 R m h I a 2 Y 0 d G d 2 Z y s r Q l p C O E 0 z d l I z S X l q b 3 g 3 e m 5 t N U d 6 d j J l c k x V N H p o V k x z b m V m O W h I L 3 E x b G F K d 3 A z T W Z 3 L 0 h S Z n V T Q 3 Z 0 Z W J V V l E w S V d 0 N m R B S j l N d 3 l h Y V d L N U t X S k 1 L T T J P b y t 2 a E V Y e D E 0 Q V N s V 3 h n V j V z S U x p L 2 8 y Y 2 Z I N T Y 2 b D U r a 2 t s V m t i N C t G N k l 4 W l V J d j k 2 a X F n R l R T U X c 5 Q m F Y T y t n M E h Z c U 9 v Q W h z Y l d o b 2 F H c T Z C c F h Y a H Y v b E p L a S 9 a Q n k x R D Z 4 Q z B G a i t s c 2 k 1 V E x 5 N 2 5 P R C s 5 e k V 3 c H l M Y V Z m N n Z W V j Z B b H E 3 d T h 1 e H N Q Z G o y O W V I R T V E Q U 8 w V y t p W X A 0 Q V Z i N 0 l q b z R P Y 0 9 R b 2 Z Q Y 0 x R Q 2 1 S S S t 6 S F I w Y 2 5 Q Y 3 J L Y V R i T T Q 0 c X V E d G t S M n A z T 2 9 5 Q W l 1 d H R K T i 9 x W j h k c 1 I 3 Z D N U M V p 5 S z Z K T T d K V l p a V l p X S F V N N C 9 h c T h G a W d P d z R 4 R 0 t J S D l 6 O U c v M X g v W E x 4 d U h t R m 1 a S z U 2 c 2 9 4 S W k x V D J o e W 1 2 c D F J V 2 M v S n d G N X F m Z T J 4 U 2 9 x U l c 0 M E J 6 R X V x M m p E b 1 h N R V d i T U l I N W 8 5 Z W d q a 0 V l U F B h M 1 B q Z j F o U V o 4 Q X p m W m 1 i Q z g 5 a 2 J t c H N u T W p p c n l r c U t t c H E 4 d E R Q Z l p U T W g 0 N n A 1 d n J z W m c 1 R V l D Y j h K c 0 F u S m 9 i d U s 0 S k t 3 c 0 h o a E Q 3 U C 8 4 K 0 1 E S V h 3 N 1 d Z b 0 t q N U x a S H g 4 N E h h U 0 R E b n A 0 R F d r S 1 R D c m t h S X d V N V V q e k 1 q T V R Q Y W M 1 R z F O Q k J V S 1 J 6 R H N v M 2 5 R W E x i Y k p z O G t B N T F X R m d X S z g 5 N k 5 C Y 2 Z w V i t I c U o 2 c S t x e U d h S W s x b l J 4 Z F R 5 d E F M Q m F l b m x J Y W l G S F B j M 3 Z 1 N U h H U k x q d m h J Q W p r R m p v Q T Z C c 2 8 r e F N v c 0 t k a G d p c l F i c i s 5 T H l B S n d a b 1 R Q a E 5 h N m F S U U J W e k 0 z T n p k W j d 6 e D F Q U i t l a E F 4 V T J Y Z k V V Z k d y d E p n e G I 0 W j d 1 c z J O R G x 3 d T h E U W d G Z 3 l n c z l k Y m 5 E Y k F 2 S G F j R 0 F t S W 1 N a m s z a X N 2 e m Z V O U x D K 3 R O d X h h b V o w R n R S N j R W e m N 5 M m x o Y z l D e F B v S 0 t 6 e m R I b D B X b k R r Y 1 M x Q z N v S W x O R m h V V T V n N j N O U 0 t l M T U 0 O W 1 B V l R K N G t L V G s 4 b j Z R W U h O U X N U V 2 x p R D N B a F p F e U 5 K O D k 5 T U x Y b F R q Z 0 l J Y T I 5 Q z B j N V V F b 0 4 r R k l D T m R v Q k 9 4 T T d 5 Z G p 4 T i 9 R M 3 l k e V d h b F h R K 2 Q z e X N 2 R l Q 1 c i t N b G o r e W 5 Z Q k k 4 d W Y 2 a j Y 3 Z F c r Z 2 h u N 0 V 6 S k g y O V B D Q W F H d D M 2 R m V u R y 9 y Y X l K S 1 h p W V F M M X c y W m g x Q j h 2 N 0 5 Z U H F z W G Z P a T h z R 2 l a M 0 h s e k x r N S 9 h e E F z b H c 3 M F R P N 1 F j Q 1 F N e k x C Q 2 9 X Z 0 Q z T l B 2 M 0 x h L 0 p W M G Z M Y W 1 v U G 9 C a V B E W X V q d X h t K z N I a i t h W W w 5 T 2 R v b 0 x O O E Z C R n B T Y X J L c F F 4 S 0 Z E S 0 p R Y 2 d H e l V H U G F C d 0 1 N c D Z n Q U t j T k R N d 2 1 M R H d W M l V O O X d t e X N l b 0 5 i a k F G Y n N B W n N D R k V z U 1 F m a U x F R 0 1 K V m 0 y d U U w R 3 J 4 Z X F r S m x a N k l j d H Z Z O F k 1 a H p 4 K 2 p 5 S j N U O D Z P Y W p l T U J M O C t 5 Y j U 4 Z 1 Z 2 N z k z O F Z E Q U 5 I Q m x k d F Z i U n p P R F F F Q z h 2 N z l E d z h P T E N B c X R l N H o 2 W W o r U j Z z d D g 0 Q n Z i Z 1 F 1 a W J l e k Z G Q V R M M 3 d G d X J n Z z B T V V p o Q U x Q R m x p Y 1 V E K 0 o 0 T n p I M H h q b W l E M U E 4 R n A 4 S G 9 F a W 9 x M D Z E N H p V e F A 1 N z h 6 M k V n T S 9 y K 2 Z J W F d j Y m 5 p W k l t N W k 2 Z n J P W m p 6 d F Y z S k x V a T F h e G 1 1 N E Q 4 R F N P V n M 3 Z l l B N 2 V 6 b H N r K 0 t o Z W 0 v Y W d W c k N r e k 9 P a 2 J K W k w v a n B 5 d j J m T E 1 j S V R O L 2 d w M W w x Z n R t c n F x b 0 t P T z l E d X Z a O U d r M m h s M 2 o v b m h 4 T X l N U k V y Q 3 Y y S T Z R e i 9 D S W 4 y S k p Q T E 9 O U E p D T U J I M G J G Z j B m a k o w Y m 9 0 L z F X a z R L a 2 J y a 0 l r T W J n c z N J U n g 2 V 3 N u U m x r V i 9 n c U 1 1 U z F W R l d k M 0 Y 3 O E J x c z V T e k R v O T h h V 0 Z x T T J W N H N K R U N z c 0 p 6 N k 1 I c 0 x i Z T N m L z d U c D c r c F B l a y s w U G F k d F F q Y z l D U m t Y T j R q U 1 R s c E d S O G Z h K 2 Z i e T d s T U Y 3 e F d s V F Z q U 2 1 s R V R E U 0 V N e m F N N m x a R m x L d 0 c 3 b z N x W W Y z Y l N W S z F N M E E 1 W T Q x T E V q M F p l N 2 F U R G R 2 a X M x d m x r a U E 1 T 3 o 2 d l p 1 T 3 V n N X h 1 a l J G T z J a a 2 F u b 2 s x c 2 d X U G J C U W p h V k x h a j B o Q T J C d E 9 G R l l G S 0 l 1 T z B x d X J y K z B V U j F Q W n V i b m N W R 2 h y Y 0 U v M z Y 4 L z V D V 2 F p R m t y a H U r Y 2 J a R X U 1 O W Z l Z j J 4 e i s 2 N T I v W F B M V V h B V j Z H d G p X Z 1 p p Z 0 Q z c z U 5 Z D Q y b X N H b z h z b W 5 T Z n d j c k x y R j B k R m g 1 d U t C b z c 3 d m o z S n d o Y U t T c T Q 5 S S t v N U Q z a m U r K 0 V 6 R z R P e m Z i c 3 V l T 3 J j a m t I T E 4 2 Z T l U Z 2 Z 2 e D l r V 2 g r b 2 Z 4 Q z F I N 0 d j N n V T U U V M R j h l S 0 l u M k 0 0 a 0 d K N 2 h E Z n F D N F R r W E 1 U Z z R D S W V F b 2 R p R S s x Y 0 V G U H N m e F N p R m h P N l B h b n E 2 b i t P M W t Q S T N n c V l 3 Y 3 d E V H h h c V B 3 Q z h j M 0 J y L 3 F i W T V k b 2 5 3 Q k t 6 Y l l J M H F I T 2 V y S k N H W U R 1 R U 9 6 N U 9 W V 3 B N Q m M z S n o 3 N k E v W U x s a z A y d G t 3 R U o y O S 9 B W U d o e W N 5 Q l o w N i 9 V c W 1 F N m J m Z E h q e l A 3 M n g 4 U z R 3 U F V I R F M 1 R m V 2 N F F R c S 9 B Z E s 4 b X B F M j R W Q 1 Z Q e E g z L 0 8 z T k 5 K O W R D e U 5 w d n N F V k p T d 3 M v S D k 4 T k 9 D Q U 9 E Z z V k W F Y z c j Y r d S 9 M Y l R i M 0 t i O U l S R H B R W X F Y M n h H d 2 l p a G x W O F M 4 Q 3 M 3 T k p j K 2 J i d k c r K 0 x W S 2 t Q T n F 2 b W t z O H J h a j U r R 3 R i b H B B O U p 2 a 3 N V R X N i R 3 d 1 d D k y S j h Y U j J s U 1 p L R U p y S F p K Z m J Q W T c 4 e n J y N E Y 5 V F h m a y 9 r d k c w c C t 0 M U 1 Q N F k w V j R J a F Z G Y 3 N X b j Z Z d n d Z b C 9 Q e k 8 0 N V l H V 3 F S U U J W W H V s U l l I d V l D U z B 1 U T R l O D g 3 M E x n R 2 V O a V B 1 N 3 U 3 Q l Z 1 R m N L Z k o 5 Y X V P Y n E 1 W X l X e G l G M T F M e U 4 z V 2 V R Q k 1 l e G g 4 M W F v R G t t S 3 d V W G s 2 M E F w a m 5 E Y T l 4 Q U N J O U p t S G p D T 0 l m e i 9 B Y n R S Y n p p R z V t c W J J b k M 0 V G d z Y U d n T k E x R F Z h L 3 k y b l J Q R n Z 4 V T k z M 0 V o S T F C a D E 4 N 2 h n b E V B R E l N Y W F E N z J X R W J 3 b j k 3 V D d X e H d w M 2 0 v c E N T N 0 8 v R m 9 3 a F F v R n Z D d z l z Q X B U S U l r W k c 1 O W Y 3 a j V j T G F o Y n p q d z g 5 T H c v L 3 B y K 3 l 5 Q W V L W E V m b W w 1 W l F R e m p z R m l 0 T m N O W U 0 r S z J J T 2 J Z M j V z Z H F K Q l Z 0 U D N a c j Y x V 3 R 0 V F M 4 S z R 0 Y k x Z U 0 8 v W n Y 0 Y z V l U 0 d s c X M r b E N x b C t p W F p y Z F V I U U R p b l h h T l l a Z U l 3 K 0 d n N i t x N k 9 R U X k z Q i t G U X g 5 U E t w a W N s c 2 E z R U Z L b V N I N m 9 a O E h D Q X Z J Z H A r Z G R K M 2 t G a F g r V G x h T V N r R l J P V X g 1 a W l x R E h p L 1 V P T D l E W F R D b G h V Q 1 l 6 Z W p Z M n g r Z k h P e V J N O G 1 4 Y m N V M D Z P Q W p r T k J L R V p N L 0 Z T b D N s M H N z Y k t j a X B L e G d B R 3 V E e k N a R G h S Z T Y y V T h y e E p T M U 0 x Y n g 2 a H l O Q T N o W W V I d j V 3 V 0 p 2 N m d B N G F F Z m R 2 V m x Y U W R Y d E I y N m l M N n Z L Z W 9 i V W 1 2 a U N q M l p x S E 9 H V 1 V a M 0 N z R W p y b U R l T E c v V 2 5 I R 1 I w d G J k e W Q 1 d G V I R T l K Y W 0 v R T R v N 0 I y T F N L V n d x S 2 l E Z S 9 m Y 2 V I a G l C N D R k e j l C V 3 k r c 3 d I d 0 N x N G Z 2 d z B r T F N O M E V G d X J Y S 2 h T b G M r Z X B 5 d W o x b F p C Z F h G e E F M b m h i R S 9 S M G h N Z X N W Z m 1 o N V Z R N W k r U 2 J P Z l Z x e T Q r d z J j N H d O Y T N w e V d Z d T F U c k s 2 Z T J 4 e V R U Q 3 d W a D F u U H V H b 3 R h V E 5 o R U 5 3 e F d s Y k 1 U U V R F a j R W e E 1 p Q 1 F 6 O D F o U F A 5 V T N 1 b V B X M k Q 5 b G g 5 V G x v a U 9 5 R F h x O D J H M U V z d V R m Z D l E R H p U Z z h p M F M r N E N C b U N Z M k Z w R T l B Q W p u R H Y 5 c D V v V 3 J W W F d H N i t Y N m F h a G h D W V h K S k 4 4 Q T l 2 V H V i Q 2 N u W j N O M 0 Z j V j A 5 R T J C a U p i U D Z 6 V k F L W l Q y S j J z b F p Y a 0 9 T Y k x Q Z F Z F V m 9 v b E F s b n F O U G 5 N d k N t S V E r a X B m W D h 1 Q 2 R L S U t V b W 1 P a l Y r T z E w e m Q 0 d X F C L 0 h z W W 5 M M j Z a V H V L V 2 F i S n g v c D Y 5 N U N J V W p r a n J G O X J l T k R 0 N l J R Z 1 J z Z U d 4 S U o z d 1 Z T N G R E Y z d 1 e T l D d j V 5 O G J U T l Z a U D l I V 1 Z v U z R m b T F v b k h 4 Z D Z 3 d 2 Z P V k Q x S 0 5 r R F B 0 b V U 3 b k V w b j Q 5 V 3 J E Q 1 R j N U p s W V d O T W 1 T R W V P V j F y b 0 o 2 M F d M S n p a U m t l L 2 F o V l p G W V h 2 b W R 3 V E l 2 V G N B R W R 3 e X o w S z U 4 Q m V x Q n p s W j Y v N k R P T 3 o 2 S E F B R F E x T j d M Y V Q v Q T h 4 Q X J L Q U l v c W U x N m x 5 T k k y c T h 3 Y U x F b W E v S G l H a H E x c 1 Z H a E Z S b 2 t C W m N o S m R O c G 5 G b E x F U T h Y O F h Z U 0 J 4 e m N i U 2 1 F d m x C Q 3 V 4 Z 0 d F N k 9 U M T l k b n k 4 M X V a V 1 N p T m 5 O W l Z O W k J C Q U F X Z l F K a k t h K 0 5 u a 2 o y N l N t a D R s Y 2 U w N 1 Z u W T N 2 L 0 5 w U H J u c G Z M U V N X T F V i Q U R k W k J W R n N W b 0 h i M k N Q Q W V z U F U 3 Z U R Q T E c 4 b 0 5 2 b k l 6 Z 2 5 2 R 3 o r R j Z n M G E 0 b V N 1 M l R R N E d t R U h R V U l n M l p C U y 9 z R z E 2 a H V E R W d Y M l N G L 2 x j b k l H T 1 J K c 0 5 Q V D N k Y W h r O G 1 k U 0 Z s W F h X c l Q 1 U 0 l S U D I 2 R 3 p N Z X A x Z W l t R 1 V E U U R G Q n N m d W g v T j I x b 1 V I a 0 t w R z F 6 R l l v M F l h N l h j Z l h z V T g 5 d 0 l J V z J t W m R i N F V t c T R R e D V K U W F s Z m 5 4 N j g 1 Q U d 2 T m t 3 N H h J e k x Q e F B H K z N F L 3 I v U n l N M k d C M T R 4 N k F X Z 0 F v W m 5 4 O V h P S m h p R 2 R I R n F o T E 8 x c X h B S 1 F M T m 1 n K z F V Z m R p W n V 1 M E p W S m h Y R k N o U X l K S H o y S U Z G L 1 B t N l l Q d m I w c z d i Z T E x Q V J w a 1 Y r Y j I 2 K 2 Z j S 0 1 X d m p 0 Q V N l W H c 2 N G E z U k J V a k h D T l h q e G t V b 2 9 D U U M v e n N t d m Z Z R W h u W S t O a y 9 l b 3 B O c C t h b l N m Y l N D R G Q 2 Z l d x Z 3 p J R 2 Z F U F J E K z N 2 V k U r Z l d Q Z V B M R k x X M m Y 1 T 3 B s b E x s e S 9 m e m E 0 M l V T V 1 p l Q 1 d H R m x N c 0 8 v N 0 4 r a U 4 v Y W Y 2 U X h y N 0 N 5 S W x 6 Q y 9 S T 0 V 4 R V l o e T h 3 U l Y z V V Z T S j h W a D h X W T l 6 Y 1 F 3 d V Q w O G Z O d k J v c U V k a k 0 2 V U l R d W p Y Z z I r a m 4 0 V W I z W k J Q T U 9 V R z l n Y V Q 4 b T E y d H A y S 2 J Y T F A 0 Q 3 d O S T d Q M 3 h T V E x K T X R L Y W 5 R R m N Y S D U w W m R W M X g v S z h 1 U 2 R m b V B 3 M X V n c 0 N V S F Z W b F l P M W R h d i 9 Y Y j F X U m N C e D N j a G 5 s Z 0 x p T 0 9 t a W 1 l U G x o a j B N L 2 4 5 W j V Y O V F Q T U Q 2 e n J H T D V r R E N z K 0 5 K d V l M W E 5 L V l Z 5 R E d z b 0 5 G T X l y T U R 4 a 2 p W S z B w d 0 h m N D J n S T E r V D J 4 U H N I T E 5 I a C 9 v M 2 R O S W R t K 3 p W M W F l c 0 9 6 e m F z U j R U U 3 l P Q m V T e F o 0 e l R z c U o 3 d n A x V l p P c 1 F a V l h h Y T E 3 T j V p Z 3 R w Z T E x O E x x M i t E b 2 p t Z G l x S k M 5 R V R L R U k r e W l V V T g z K 0 J o M 2 I 4 V G F m M 3 h H L z R y K 0 x r U U t m c n B l T W d w N n U v O T k 2 c E l V R l h y U G g y T 3 p z N 0 h K O E p R d E N p Q n E 5 c 1 l h M G p z N l A y W D h 6 R m d a Q 3 Q 3 K 3 V V V T d 6 d D B V M F h S R 1 c r U E 1 3 b 3 U 0 Y 1 B 4 S X R L N X R u S 0 t I V T d 2 U X J W b X F o N 0 d j U 0 5 C K y 8 z Z m h F d 3 h r Y 2 p k Q k N K c W c 1 S E F 4 b G 1 p T m U 1 a z l r O W l Z M 0 R i c V Z 5 S F g 0 c E d Q c 2 F k b W h 4 M m h H b W Y r N X N P R k 9 Y e V l z M k x N d W Y z N T d 6 R U 9 w Y n V J d j B 5 S E d E M 2 R w V D d s W W h E a 0 V P T E x x R j d 0 M U Z j Y l d j U 1 R v Z 2 F r a H U 5 Z 0 V Q S X U 5 M 0 h h Y k p 3 V 2 x o Z E 5 v V 2 9 u V 0 x 6 O U N D S 1 N F Z T Z V U k x V b j l G U W V u a E g x L 1 A 4 M E 0 0 R 2 J Z a m l M b X J p Z X R q a T B R Q W N q M 0 N 0 M G 9 a S 3 R 4 U 2 5 6 R m 1 s O W V D c 3 R Y N 2 k z a H J s O U Z h a E J j V j l R W D Z h M 2 t S b j B Q N z E 0 L 1 B o d 2 x p Q z V F S W F m Q z N l Y n F z S H Q x Y 2 x D a U Z O Z 2 p T a 1 V G N m t i M D J L a 3 Z O V n p Z O D J T M U I 1 O E 9 k Z D h w c V F y S F F E U 0 h J N F d n a X V 6 e j M 2 c 1 B n b 2 x Y a W d 1 N V B P Z F J N d j Y v Z F d 2 U F F j b y s y Q z B x a 1 Z Z S U F M a k p T U 2 x M V n I 4 M 0 R 2 a y 9 V R X N C Q W h R R E Z B Q U F B Q W d B a l h Z U F d U a y s 2 e m 5 I Q V F B Q V F R U U F B Q X d B Q 1 F B Q U F B Q U F B Q U F B Q U x h Q k F B Q U F B R 1 J 2 W T N W d F p X N T B M b m h 0 Y k Z W V U J R Q U h x c V c 5 W m x C T E F R S V V B e F F B Q U F B S U F H M X d E M W 5 i c m 5 v S j Z B O E F B R F F T Q U F B S U F B a 0 F B Q U F B Q U F B Q U F B Q z J n Z k V C Q U F C d G J T N W l h M m w z Y V Z W V U J R Q U h M N X E 5 W m x C T E F R S V V B e F F B Q U F B S U F J M T J E M W x a Y j I r d 2 N 3 T U F B T 0 F H Q U F B U E F B a 0 F B Q U F B Q U F B Q U F B Q z J n Z j h S Q U F C d G J Y Q m h a M l V 2 Y 0 d G b l p T N W l h V z V W V k F V Q U I 2 c W x 2 V 1 p R U 3 d F Q 0 Z B T V V B Q U F B Q 0 F D T m R n O V p 6 Z 2 N 4 Q S t r T E F B R H R k U U F B R F F B S k F B Q U F B Q U F B Q U F B Q X R v R 2 Z G U U F B Y 0 d G b l p T O X d Z V 2 R s T G 5 o d G J G V l V C U U F I c X F X O V p s Q k x B U U l V Q X h R Q U F B Q U l B S T E y R D F s N 1 p Q c 1 d D d 0 l B Q U 5 V S E F B Q V Z B Q W t B Q U F B Q U F B Q U F B Q U M y Z 2 J N a E F B Q n l a V 3 h 6 T D N C a F o y V m Z a b T l 5 Y l d G M G N 5 N T R i V 3 h W V k F V Q U I 2 c W x 2 V 1 p R U 3 d F Q 0 Z B T V V B Q U F B Q 0 F D T m R n O V p K U E R i K 0 R v Q U F B Q T Z B Q U F B R W d B S k F B Q U F B Q U F B Q U F B Q X R v S H h J d 0 F B Y 2 1 W c 2 N 5 O X d Z V 2 R s W D N K b G J I T X V l R z F z V l Z R R k F B Z X F w Y j F t V U V z Q k F o U U R G Q U F B Q U F n Q W p Y W V B X U S 9 L V 3 F 3 d U J B Q U E y R H N B Q U F r Q U N R Q U F B Q U F B Q U F B Q U F M Y U J X e V F B Q U h S b 1 p X M W x M b m h 0 Y k Z W V U J R Q U h x c V c 5 W m x C T E F R S V V B e F F B Q U F B S U F J M T J E M W x H a W c v R G 1 q R U F B Q z B 5 Q U F B T k F B a 0 F B Q U F B Q U F B Q U F B Q z J n Y k F v Q U F C M G F I V n R Z b T V o Y V d 3 d W N H N W 5 W V l F G Q U F l c X B i M W 1 V R X N G Q m d B Q U F B Q U l B Q W d B S l F J Q U F I V m F B Q U F B Q U E 9 P S I s C g k i R m l s Z U 5 h b W U i I D o g I u W v v O W b v j E o M S k u Z W 1 t e C I K f Q o = " / > < / e x t o b j > < e x t o b j   n a m e = " 1 B C C 2 C 2 8 - 8 7 1 D - 4 8 C B - 8 B E 0 - 2 8 6 7 F 7 8 0 3 A D B - 6 " > < e x t o b j d a t a   t y p e = " 1 B C C 2 C 2 8 - 8 7 1 D - 4 8 C B - 8 B E 0 - 2 8 6 7 F 7 8 0 3 A D B "   d a t a = " e w o J I k Z p b G V D b 2 5 0 Z W 5 0 I i A 6 I C J V R X N E Q k J R Q U F B Q U l B Q z E 2 R D F s V k Q 0 M z N 4 Z 0 V B Q U V F R U F B Q U 1 B Q U F B W k c 5 a m R X M W x i b l F 1 Z U c x c 2 Z a U m R U d U 1 3 R U 1 m Z m t m W U 9 V Z D d U T 2 w r d H Q 2 U W d S R V Z C W W h l a 0 Z u a D J r M G 5 q Y l d K S H J n T l V h Q y t 4 R D d 4 e U J R N 0 F j V l p J M 0 F M S H R O Q z R M W W t V S m Z Q L 3 p Z d z l N M D U w Z U Y v a z F p M k l P Z V d z Y j d z d F p G d k F Z c D V R T n U z Y l Y r T V R C O X V I Q n o v M m 9 n R 1 B x d 0 t Z d E s 0 L 1 d k V E N M Z G U y b E x K d V E 5 b 3 l y R 2 p T d H g v U 0 x 2 S F R B T H R P b k J M U E N a T E p 4 S m w 0 a W U r Q W o 1 T W d E W C 9 p R 1 B C Z l c 4 V z M x Q l Z k Q 2 w 2 Q 2 t C V G 1 T N H U y S G x X U 2 4 1 T U Z y M V J 1 b G N G d X I 0 d G p X a 0 J P R 2 R 6 U V J H W m F S d 2 c x a 1 d P U z U 4 c D V a N G h S e H U r R 2 d s Z m x i M U x B R m 4 x U V V t M X R l V 0 Z U T 0 l v b H Z Z V X p s c 0 I 5 R F J o c F I 3 R U F Z R i 9 y Q 3 Y z T 0 5 1 Q V U 2 R F R U e T h L Z G 9 B b G M 1 a 1 N t W E J T M W V F Z F p V L 3 l s V 3 B R d X Z r V 0 9 C U k F K e W J J N U g 4 W F J M Z H V r d U t q b H Q z O V B y N C 9 Q L z E r Z X R x U 2 k 4 Q j J 5 V E R W U W o 1 c n l r Q m M 0 Q 0 R 0 d W F M b G h E N 2 s 5 T j l n Y W N v Z U Q y K z E 1 W G F N V 1 p B c n p t a X p W a X h H T G x D c W M w Y m 1 v d l R G T T B a Q X d L U z l L c V l x e D d u L 0 R 4 V 3 h B R n R w L 2 Y z V 2 p m V 1 J t K 2 N Q R m 1 N Y X p t d k 1 O a m J J d n p S d 0 R T W V J j Y m R Q U V R p a W o 4 M n l I c U I z c j h k Y j F 3 Z G d j N n c v b k Z S Q j J P e V p 3 e G F o Y 1 B 4 W k d 4 e k x D c H F C W D N r d 2 V 0 V G Z y c E h Z d l p x T U 1 R T l p V M U Y 3 O U R O V E h P M U J M Q X d R V U F B Q U F D Q U J 0 Y 0 E 5 W j I 2 N T Z D Z W d Q Q U F B M E V n Q U F D Q U F B Q U c x d E x t S n J h W G R w T l p l R m R 2 S U 0 x M j F 4 b H d J d D d o R 0 N F d 0 l o Z 1 V B S T d p V T R G S 2 x D Q 3 k x U 2 9 m c T h 2 Z l c v M 3 p q a j N N S W N l N j g x M T V V S j l u d n N 6 S G 5 X c 2 Z t N F g 1 K 1 V J K z l S R G V K M 2 x y S j V 3 Z 2 R C Y m F a U X J m a G d W Y 0 F m W n h 2 T T k 5 c k Y 1 U k d I b z Z R R 1 I 5 Y l I r N 3 Z 5 S 2 g y U n E 4 V F J m e m d X Z E x Q K 0 V Z T V R x L 2 c r U F I 5 a 2 p v M U J X V 2 s 3 R m l a U F R 1 S k 1 3 c 0 Z 4 Z j M 1 d 2 1 r N V h u M m 9 U Q 1 N V R U x N K 1 Y v b H F q N F h s b F k 1 T T R W O W 5 l R V V p R 1 E 5 Z k p y N m g 1 d U 5 C N k c 1 d l J 1 S m x D a D l K W H V I Q 0 Z L W T I r V X V R O V Z 4 Y z R 3 Y W t W V k Z 3 M T Z V N H N H e F F F V D g w a X l M a m Y z Z E F 3 a 0 9 X N l Z Q d U h l d G h l O E 1 z Q 0 N j M W p s e W l i V T R h U k d l T n F t d F B i V 0 V y d m 1 K N W F S a F V p T 1 l K N H R v U W 9 h e n F K a S 9 T T D h j R W Z m W k 1 V c 0 J r b m Z j Q n J L Y m p w Y W 5 Y W G J j c V F Z U 3 Z z d V l S a U J V Q i t S b n h h S k d X b H A w L 1 V t T D Z U S j R G U l N N d j Z H c n B q b F k y W V B 3 N 0 5 K N X Z Z V F E z b S 9 s V m Z i N j k v N 2 h 1 N l Q y Y V R 0 U 2 J X R D B l W U 9 0 c m x B R n l z R k 5 T W W U z O G R X M D B F Z m 5 v T m R x N H U 0 a l c r W V B B S D l I S F F 0 V k 1 H c 3 R y S U 5 h V k I 2 b F F r U G 1 3 M 2 o 0 c X R o L 1 d I b 1 d L a G d Q a F R 6 S U R J a H F D V V B N Z 1 B w W m h P T W E 5 a 2 Z m c G p h b i 9 R d 2 J P b H p I T y 9 M b D h S b E J S Q j l x O V l K S 3 Z Z T 1 V h O X p 2 d 0 V S U 2 N Y c z l p e D F v a 0 o 5 V n I z W k Z l d T h G W H F T Z H R m a U g x N z h S Q X Z Q S D V z S D d 4 N k 1 k b G Z N V z h 5 S H p Y U z h S O H F 5 N X R x a U 5 L Q 2 9 R S 0 F m V W R S Z m F n b k F N Y l Z l d n R a U k x W O E l y S G V J R U R J d D F 6 R D d n N U Y z b D g v N T R G U 0 o 0 W T F 1 S D R y T D h N V z l u Z T h v V E k w M 2 J K Z n I 0 R F J E M D d D W V o v Z m 9 u U V R o V H F Y e j N 6 T 2 R 1 K 1 p v S D V N Y W R H S j B C S 3 B v e V J t S n Z R b z J y S 3 d r O T N 6 d j R p O X R S e m J j b W l K M H p v b W F u R z R R V G t O U n N D a m J 2 V 2 F Q Z V F V Z m J k R G d U R H g r M 2 1 W T j d v R 2 p m T S s r M m h Y b X l N K 2 Z l e k p a Y k l R R U h x M V B 5 R k U 4 V l N h S 0 l 6 O T E 0 T T N s V n R 2 R m J n K 3 p 6 Z F o z b H l w b 0 x 5 Y j Z P R 1 d w c 0 J R U 0 d P M y 8 v R y 8 3 a W g 4 Z U N B S D N 3 V E d h W m c v R F p 5 T k h J U G F 1 a X V E a 0 d B d 0 V 3 Z 2 t j N G Z O a 2 F O T 1 l s b E x Q e m R t b X d M T T Z Y S j Z E V V B N a W F S e n p N Y n R J Z G t j O D N I a F Y 1 b H E r O W Q 5 c F R v V y 8 0 L y 8 4 d i 9 k L 3 d H U G 9 X R T J m S E h S e l o y a W V D Z l J o N H d J c j J k V j Z 1 S 3 h 4 M n p 0 c U x B V 0 p s U E o v d U 4 4 M U x J Q m d L T D l V M y 9 X Z 0 N R W E k x M k 5 t Z j l Y T X d M N V R t Y 3 d M c k t y S S 8 r d 2 o r S k N F M j h I M m Z a N U 5 z Q V N o b 0 p Q S E R G R V h z N 0 p i K 1 V P U z R a b V o 2 O W Z L T m o 1 N D M 4 d U F E V E d X Q W J m M z l 5 a z F P Q k N u b E R 0 b j g 1 d l F 5 T W l I Y V F z V X N k U H F Y c C 9 N M 1 Z R S 1 R z U z Q v N 3 E z b S t 3 V z B z Y W F 6 e U 5 N Y 3 B t d z h O Y m R t R T F N V X B q N j J M b W Z P N m g y N n B q Q U V U e n p u N 0 p s d W F C R 2 w 5 T U d p R X Q v Z G d 1 N H h u U l h 4 K z Z x V D N j b T R t R T d H T i 8 0 d l E 3 c E h q R H J S S 0 0 y K 2 d s a H R 2 N W R P e E 1 P d W k z N 2 5 v Z l h D S W x K R 1 d m M V U y Z U 0 x Q X A z c G F i Q k o v b n M z R n J w V 1 V Q T 2 V O Z k 9 n c W M w b m p 0 N T N K c W V B O G 1 1 b W 4 4 Y W J O b z c w U m 1 H b 1 p D R m 5 u Y 2 I x b G R I N 1 l X a V h Q c U d R Z E 1 i S 0 5 V U W t N Z 3 l H W E R w O V Z z c m 0 0 R E E 0 R y 8 v T m 1 m Q j B X O D l 2 N T d u e T M z Z V F H T 3 N m e F k 2 M W o x b 2 9 I b W 1 V W G h l a 0 1 i U z M 1 R n J o Z X B 3 Z F J o Z D B Q e D l a Y 0 R t R 3 p L Z G J 1 Q z M 0 M D d H V n d P b 2 t H N W 1 W R E Z S Z l g 1 U z h W T 2 F x M E t o U D Z 3 Y T N 2 V T d x c m h K R G w v L 0 g r e E Y z Y k 1 D V G M y d l h H V G l M W G p t c C t B T W 1 Z N D l z d E p T b k 4 v b G 9 J S 2 1 F V y 9 B T m t P U m 5 x R V d v U E F E V G h O M m h 0 a W 5 X L 2 J 4 R n F I d 3 l M e G R X R k Z j W F R j M H Z V e l V I e n l i W j l z a n k x Q V B r N y s 4 Y j h 6 e U l I W n R E Z 1 l m T E R 5 S D M 2 T X N o e n c 4 Z k Z p V 0 Z F V X V C T n g 4 a E J w d G J F Y T V B Z l R S R U F C c 3 d X M k t J d V Z w S k E 4 e m R v M E 9 t e G Z R Z n N o R E 9 l b C 9 O V m U v V k U 0 R G d 1 R m R D Y X Y r c m l w R y t t W U F F M m s v T G N a R F R l Z 0 Z U U W Z Q M n V 5 Z 1 B S Q z l Q R H p k R j g w U 2 s 5 N 2 p W c F J u N G w 1 N z l K T F Z J Y U Z S Q 1 Z L U k 1 5 S W h u Z U N 1 R j R F W U Z y K z l 5 L 2 5 U a G h k b D F w N X J z e k t G W i t V b y s 5 U k 1 F U 2 p a M G p L b D g r e H F T Z 1 p n V H o 1 e T N y W m 5 m R 0 c 1 R V R 1 K 2 1 W a V F C M X d O c m R w M 3 E r R l V p Z 3 B v R G h a M D d C U U x F Y W h Y a F B I V j V G R m F q b 1 Z I Q 3 V k a F B U T T R Z d z l G b W 9 2 Q W s 2 b l h Z e k h E c F V w S k E 4 R V F W U W M w R m 5 y M D I y Q n A v Q k h G e W w 5 U G l 4 U 2 5 s Y 2 1 6 d 0 N Z V F h R N C 9 Z V 0 Z R V G V E b E p N T 0 R D a X l o U X Q 5 c 3 V O W E N U M z E 5 a V R P T 3 I 3 L 1 o 1 N n J 4 c G s 1 M D l y b m 5 0 M l l O M D d L Z V h P M V l H Q W x M W U w 3 N W h Y W W p q N l V 4 d T h X Z W h v R j c 3 Z m t k M V R t O E t F b i t Q e j l q a E Z Z T m V F c 2 l R L z Y 5 c m l q S k V i R 3 Q 0 Z V l 6 O F I y a V V l O G M 3 U z R i W j N r a 0 V F b 1 o x V H R y Z n k y M m 1 I U X B Z L 2 t I a n Y 1 e V V R Z G t R N n R j T 0 1 2 L 3 p 0 T 2 5 p T G d w S j J a T V N E a m p i c 3 B s V W t M N z l q M k l U b W F G d 3 l E N V g z V l p B d 1 l h T W l S e X l Z d T V T Y W V a S j Z R R W I y M 1 d s R 2 R U T 0 9 T N 0 Z K M G x 5 Y 2 M r W X l v T V Z i V U h u T 0 l x K 2 V P S X V 2 T 1 o 4 M 2 5 B b E l B a E 9 j d U 4 1 O X l n U k N w W j N w S l p s Q T h E e U p V U W h M U E 1 y V n F Y c S t E U E F G M 3 N w a i 9 4 M 3 I 1 b W h t c G w 5 U 1 F 5 Q n J o S 0 9 P Q m t H d j N i e G N S b D F q W S 9 R M F V M M 0 x v S l J w Q l o w T k N C O E R 4 b T g 5 b m d 5 e m t o M 1 N p Y l F 5 O W N K W k 1 Y Q X J k T n N m M 2 1 N M G 5 T W V d E M j l K K z V j U k d 2 R X c v c 3 J z O X o x R W l Q R E J 6 e k V R T T N z e F N U c E h T a H d Y S T d y K 2 N Y d 1 R m d n I y V U Y r W W 9 3 W G F x W m Q 2 W l p B d D I 0 R E Z X U G p J S 1 F Z S 0 8 2 c V d h M 2 5 w T H J p b V Z U V 0 R o e G J P M T Y r S l V w Q V R I c m 9 6 V X d N b 2 0 v Z m Q 2 e F B E d T V r d V B K a 3 N h b X B L U n d j R G d F d V Y 1 T k x W N 1 E x b l Q 2 S X B W N X F n M 0 d T Z 2 9 K S 0 1 l Z j Y r M U F E T 1 V y Z F d 0 R U J r O D J S Z E h Q U 1 B 5 N j B O U 1 V v T H N 3 T W Y w T j B Q V W w 0 R H d 6 R W k v K 1 I x M 1 J o e U Q y c 2 F C c F B 0 M k F s O X d R c H o 3 O T Y 4 M 2 h V Y n B s Z m o 0 S G F Y d G J m Z H d j U 0 x 6 O W x x M T d H b l V T M 0 l i U y t 5 d V l M R m Z Z S n g y Y k F i Y X I x e D Q y e k h v U E Z C b X Q 4 Y 1 V U R W F a Y 2 0 3 S j A 0 c U Z K R k l M U m V w T U Y 0 e k d u U U Y v b F A z S X R y a V J L S H p t O F l Y L y t P O E h r R n B I Z k Q 4 Z m d I c G w w N 2 p m W X R Z a 3 R m d m N v Y U x 1 R k 1 R K 2 t W N F p U N j d p S F h 4 U W I v e H J E a 3 M y U 3 d M S T J N d k 1 m a V B y b G l y W V R F S 2 h N S 2 Z X Z V J p Z V l D c U 9 6 O H J 4 T 0 8 3 S 0 U 4 Q W h l Q X R L Z W N s Z z Z I V l F K N k 0 x M 3 J C Z 1 F n W W N I d W 9 M L 2 Z G L 0 w z b V V 3 W m l K W X l m L 0 s 1 R X F G S n c 3 T G Z M T F A v L 0 J M a E l p a j B 3 N E 9 N d S t R S X F l M k R N M D l 6 N k 9 v c E F N a V R F U E J j c W l w S H V s O H Y x Z D A r c T J I R X Z q V l F m b j g 3 S G x i a 3 F 4 c z J L R 1 B m V G V 5 e W 9 p S X h h a T d Y M 3 d i U 2 k 0 U U N k b W 0 2 b m p C L 0 x l Z 1 N j d X B J M k d 0 T F E 1 Y W 4 1 V G Z U N n B T O V N C e n k z M j d S L z I z U 0 R 0 Z 0 V m Y 2 N T V W F H V U Z 1 S T U x Q n I x N T F p S F Z 3 c 1 I r V n N 6 a 1 o r U H B V L y t E U U 1 u d F N o Z G 9 T e T R l a l R W W F c 4 d H p P W X A 2 N U J r T W F R O W J k M X d D V H A v Q l F 5 Q 1 p Z a 2 5 k R V B P M E 4 y M z V F R l R T U z l z T U N w c H E 3 d E R 1 N G p v Y 3 M r V H R H R l l R W D B N Y W R R W k F s b V l J e n F Y Z W Z P a m x Z R E l 4 Y n A 0 V 2 J Z O V R F Q m F I S 1 V C d 3 l Q N W J 1 b U x S T U p w d W U v T D d p W m J w S l h R M j c 4 d D Q r T W U 4 M 1 h v d k 9 p U 1 B C O T A w Z X l u V W R q L 2 V S T F R I b 1 J 5 M 2 o 1 T U Z t b 2 Z 1 d C t Y V 2 d J L 2 8 0 S n M x T W d z Z V h V U 3 F v Q U t E S j I 3 Q l Z j T l J G V n d z M V N Q e j F Z e X J r Y k x L L z R U d 1 h s c G l q d n Z Z S l F 0 e D I 4 c m N h L 2 V t M E d i d m 9 U T j J 1 L y 9 t U G 0 z b G J Y Z G V G O F l N O G J U T m F x V l V s W G h F R 0 V q b 2 Y z Z k 0 x d H F 1 a 0 E r T 2 J W W E U 5 e n I 1 Z m x 3 V 0 d n S 1 J Y U j l 2 c 3 Z 6 V D N T W k J P N y 9 i b 3 d q U z Z y a 2 x H b m 9 L Y U 9 o M G 5 o e m w v S j V 6 a z Q z Q 2 s x V 2 1 P U X c 1 e T R o Z 3 F 4 N m p Q c U x 2 d 0 J S Z E V z d 0 p w b 1 h S M V V W L 0 Z p c j R V a j h 1 N m J y N E V n R n d F Z X N l Z U t N S 2 5 S U m F h R k 5 C U 0 w 0 W G w v a 3 V z M U Z h S G t Z b n F N c 1 J a e H J n c 1 Q 5 N z B y U E J D N 2 p i W l o 1 a y 9 j e U 1 t N j F n U 0 h 3 a U l t T m N s Z D V u U 2 x 1 b 1 h V N D J J M U V h Y m t j U 3 U z c D I 1 S 2 d D N m t S a W x p M H N J d H B r M U F R b T F F W V p 0 Z 2 F p U 0 t D M G R k Y 3 p 1 S U d 1 O V R l M y t L Y V F Y N E Y 0 Z G Y v N m F p S l J E Z G Q 3 a W M 3 S G d v Z E V P V 2 c z e U l H N W J M V H V l W G R 3 c m J M U m E w Q j B z R 0 Z 6 a G 9 x b 1 B 0 W k h O S 3 d 4 O U h l c E R N N m F S M D F S Q l l F W n Z k N W Z l R U d M Q z Z j Z 1 N P N W E 2 e W p n e F p L Y 3 B r S j Z u T l R N b G 5 M O D V 2 c m 5 y Z G w r U D U r U z k 3 b D g r T X B t O H U 4 Z U l v N 2 5 m N H h 3 S 0 F U c m Q x Q 2 o v d C s x K 2 Z h c l N F d W M v M V V O d S 9 H T W t E N 3 p H Y m h X V l J W V W l S S F p 5 b n R J d V k x Y z N m c H J w O X l 3 U k 9 m M k 1 i S 1 k r c y s 0 Y T F W e D B E O E Z p R D l 0 b G p R V X p B V F p J U D d o d V Y 5 N D l i a W t B N n N t d W Z a Z 2 J J V H B a Z U d J T E V 1 U j V t e E J G S m J D L 2 Z z Z V N p R m p u e W x 3 Y n V F c G s x M i 9 m e E F m M X d v b j d k V m Z m V 2 d O V 2 Z k c W h r Z W R 2 d G 0 4 Z j R w N U V R a n E 1 Q U x i c 1 R a W n l S c j d T M E x n N l B M d 0 p K N W 9 l Z U V q a j Q w M j M v V X l j Q U J Z R W R q c W l y Z n J x M l N y V n B l Q 1 p 2 W W d 5 b y t J M E d n K 2 g 4 W k 1 C N 0 F w V T Y v a 2 Z B b l p E U G 9 3 W U F D b 2 Q 4 Z m 4 4 U 0 5 h N k R 0 Q 2 N j a X V D c U 9 W c k d Y M G 8 5 b U Z z b V B s c H Q 0 c 3 J B b X N 3 M C 9 E Z j U 2 M j R k a n M y d V N 2 M z d V W i t y e j N X O V J Y Q l V Y Y T d q a 2 5 j V 3 Z j c H R 6 N 2 V Y b X B s W k 9 5 Y 3 h 0 R H p I U k 5 3 N G t Z a V U 4 R G V 1 V k g w O V h w a W l p U U N n T D B I d m F L R m t r d k 9 0 N 2 5 Y U F B B Q X V P c U p B M n N a d V N i c F F s a 2 l D S j d S V 3 J h M H o 4 c H F z S D h v T j U y Z E t z K 1 h U V j J B a y 9 E e H d 1 Q X d U a E 8 2 c T g v d W J 1 N l A 2 S X R B N 0 h T c X R V c m 9 L N U l Z Z k 1 o U l R W W V l O O X Z z T 1 o 5 e n N T V X U 4 Z i 9 L O H F C O T d E d E Z D M 0 J h W k p k V U R x M H Z r Z 1 J O b V p F V W p J e l F y e j Z Y M F V P Y m R n a U 5 1 V F d q M W 1 p c H p Y e k F N a E Z s Z k x 2 N X Z i c X h Z S W h B b H E r W E 9 Z U D M r M X N k M z h U a F V v a F B Q U l l v T k U v c k 9 I U G 0 5 U 2 h D N U x J O V l m U U 1 w N l B J V E s 3 Q 2 w 4 S 2 h 2 M C t M d X R W U m Z K U k N q W m x F Q U F 6 a 2 N 1 c z N B R G p q N E d h Q k 5 V S C t S T j R E a 1 V S U U I x S X l 5 R X V V b X I 5 Y 2 t W a E V 1 e V h 4 T l B N Z j h T S W 5 O e k d k d 0 w v c z Z l c T d 4 M T g 1 R k p S O X N k R m 1 m N E g 0 W n U 1 Q y 9 B Z W R 0 Y 3 R 3 Z H d J Z T F S M l Z r e U 5 5 S T Q v Y 1 d z T 2 t M c z Z 2 d 3 g x R D V i V G F 6 U k J 5 N n F U d W U z N U x x U U 5 u Z i 9 s L 3 F q R E 9 v Z D M 2 b k V 1 W k F C R X J I V D N I O F J q T 3 F p S D B Q R G Y 2 S m p V b F F K Y T Q v W D B S V n U z S T V l c W k v c 3 F 4 N m Y r W C 8 2 L y 9 m L y t h L 3 Z i d n I 4 b F Y 1 e E o 2 c D F X L 0 t z U 1 V M c j N Y b 0 t Z S H J z Y l Q 2 a E N X T 2 d 5 a G l J d 2 R Q a S s v S k Z a N T Z L S T V C M D l P M D J m T X B q M k d o T 0 8 v c H Y z O W V j Q j Z 2 O W F 3 Y 1 J 3 Z 1 l 2 N T J 5 N n h P a E d 4 Q n F O b H J K d k N K b m U 5 U D l 4 M F J B U H V w S E d k Z W o 1 Q W Z p U W M w N m 1 Y U H o z W G 9 Y T k N k M 0 t a Q V l H M z d i Y n h p O G 1 j O H F 4 S j J r T k s 3 b j B v U 0 Y z V l V p c F J D M U Q 0 O E 5 r U U J V a U 9 G U W p 6 Q l R C d T d M V W 4 1 M D F O W k l 6 a X N i Y U s y W k l u S T B E Y X U z a G V D U E 5 V T l k v R 2 Z F a W F 4 M W U 4 a 2 o 1 R l R G Q W d n Y 1 l 2 e n o v b l R q Q m s x K z J B Z W 5 T K 3 h O c 0 x Y Z G 9 s N X h Q d X p O O W 5 L c X N n M E w 2 U 3 B 6 W G R P U j F m U X p X b E R V M k l V c D F H S z Z i a U h k W U V P a k 0 r c 2 4 3 O W x r V F V P M k U z Q X N O e E F K d k p L c j R x U m N V N 3 N 4 S 2 c x a E Z 6 Y m g z M H F H R 3 V Z d F N p e m 8 5 S W d m Z 1 l v Y z J m e j F M S D R W a U x s Q U F Y N E F r K 1 o 5 Q 1 p 4 W G J n e m 5 I a j Z G b T l U W i 9 k V k h W e k Z Q N 0 R R d 2 J H Q U E w M 3 h 3 T F J H Q U 1 s S E F t Z 3 E 2 M z N 2 N V Y 0 V l h j N z R V T C t a Y 2 w r V 2 l 2 Z j h 4 U W x p N W F t Q y t v b V l U M l A z d X p R e G 0 4 e U p l T X J K e W F j Z z d 1 N E R w Z m 1 0 L 2 x E Y 0 1 X U 3 R i b G Z l T U t 6 N W 8 x N U 1 T Q V V W R k l H N G 0 2 S G V Y Q m d M N F B k b k 1 2 c l A v M W s y R U t K V F N m L 0 p L T G R N a m R 3 O D d k L z l u M 3 d z R 3 d J Y W 9 J a l d i S z R 4 b U R Y M T c 3 M U x J V k 9 Z Q U d s Y n B I e D c z S X k w Y W 9 o d 0 V h Q m t x R G p J W j F w V 1 l w O T h o Z E 9 5 Q n R Y W H J k M V Z Z T 3 J B M G 1 u S 1 J y c X F u Y W 9 G U 1 h w a 3 d D b F g 4 V G R L V j V F S T R s Y U d J V k F S Q 0 V P e k 1 G b X Q 1 Q 0 l D T U J R Q S 9 Z a V N V Y 0 p I Z W k v N l A x Q k x B d 1 F V Q U F B Q U N B Q X R l Z z l a Q m l h S n h s V U V B Q U F o Q 0 F B Q U R 3 Q U F B R z F 0 Y 0 d G b l p T O X d Z V 2 R s T G 1 K c G J v M l Z Y M n h U V l J 6 S H p 6 b T l 6 R F d X Q m h r a F F l Y 2 N j Z U w r d U x H R i t p Q V N N Y k l H c D B R N m h v d E V U Z G F z O T l h V m x I V n Q y U j l E c 3 E 2 M z Y 3 M l Z k a D F 6 d 0 d n M z Z m N E p D Y z Z C U V Y z Y W x m b m t V e G Q 4 N W F F Y W s 5 N 2 I y e W R J Z V B M T m M y N V B v U z M r Y V o 5 T y t y M z l m S D d u Z D M 3 b k Z t W i s 5 W W N o M n J z S E h j M H Q v c G h i V 0 d y d E F P O E Z 3 Q y t w W X d F Q U 9 q d E Z 2 R E t L Z V B Y K 2 t h N G p I O E F Q V F I 5 V m 5 U U 1 p U T j J t V T B h T D B 6 d 0 N U c 0 5 l K 0 F r O E F 6 L z F B N 0 R 5 b V F C Q T A 3 a 1 g 0 U 0 I 2 a l l H N 0 5 G N E V k c U R u S m x H M U Q y b D V C S 2 9 n O U N N a 0 l B W W l I M k x r b U p C Z H V 3 Z n d S O G M x O H N I Z D Q w M C t D R X p O Z k d q M 2 V J c 1 B B R k 9 y d m M x M k V I U U c y d E 9 2 R S 8 v b k Z 1 L 3 Y 2 V F R y M j A 3 c E 9 P O G Y 2 Y l R W b D B y c E F B e E F v b n I w a W t h c z F M V V R O W U l t L 3 M x R G 1 t Y l F 3 a H N P Y V Z v R j J D W k N i Q k l O a j M 4 e k N w e j h w d 1 h y c D F u e U N F Z F d W d k l V Z 0 Z N R j A w V m l n d S t X d U l J S W h Z a H J D a k h a e E p 3 a y 9 r V D M 1 V G x 0 N k d q e V d i b j Z a c y 9 I a G 8 0 V 0 g 4 Z l Z 0 N H F 3 a l Q w S T J t R 2 5 X Q W Z 1 R z h Y S V g v c 3 Q 0 L 0 V l a G V W W E h k d m N l S 0 p I c 2 Z J c m p t M E F y Y W l C M F Z 4 Q 2 9 K c l Z 3 U m 9 H S D B U c 0 c 5 S 0 l m Z 0 R Q b G l Z Q n d 6 S 2 l 5 U k J K W m 5 E Q z V Y O W p j Q j B 6 a X R 5 Q k d R Q m R a V W 5 x a l Y 2 Y W 5 D O V B U Z 3 p S W k t R c 2 l i d z F S W k 9 4 c 2 9 R N 0 V L U E p C Q 3 h F T m x w Y z l G V W E 4 Y z l F e i s r a k V Z d G V Z d U F M Y U J a c H J x c m 5 H R V R W Y z B o N 3 V h U z N j N G p w U H U 0 M E 8 3 N F k 2 S G Y x O U x Q b l d M W E h T S T g 0 V 3 c y e k I r M X Z x R z J v Z l R x d W Z m a k F B T 1 J R T F l N a V N C T l Z x U X V v Z X I 1 d 1 l n d V V P b z l Q N 1 B w U 1 R n Z y 8 z S X p r a E p D U 1 R E N l J k T G x a T z N G V X M x b 3 I 5 d X h 3 T 0 4 z R G 8 2 c X F Y b C t 2 e H l x U H c 0 Z z d m Q U Z B V 3 l V Y U 9 U W X B 4 e m F m M V p n R 1 J 1 M W 1 S N U h z T E 5 t V U Y z c m d V M W V B a y t 0 V V Z 4 O G N C T k N P N m t p M 3 J p T k 5 y Q 0 J j T E h T c k l G e k U z Z X F 5 b T Y y c 0 p F Y W x S R n l L M 3 B Q N H N O b 3 h n c T J p M k 1 p M W R q e U J a O T R 4 R T Z 3 R H Z h e n V Z c W t B W F M 3 Z n h U S m l D T 2 l P V j V v T 3 F j V n k y a U V k V X N 2 V U 0 z b 3 l C O X h l M 0 g z U E 1 v R E 9 T b U R L d H h Q W n U 3 R U J D M l c 1 U 2 x p U k I y O V R s c n N T M W 5 G M j B N N j Z u V 0 9 k W n J j N W V 5 Z E J r Z W R M a 2 Z 1 Y 0 Z E b G M r V j V 6 U y 9 O S z R B Z k t H e W 5 o R 1 I 3 Z m 9 y e l J T b m h m U 3 A 1 T n l o a 3 I 0 Y V J T O X l u S E F 5 c 0 J k Z W R u U m 1 Y W n R C T 3 d H Q l l B c G t Z S z g v N G 5 U U G p I R T d W c C t U S m N l d z N G Q 2 J C M D d 1 Q X V n b H d w b W p 3 V n V Z S 1 I 0 b 0 o w N D Z J V X Z L T G M 4 R 0 4 4 W W R K N 0 I 5 a V I v Q W p 1 T E J y Q y 9 I c z N s W X F i O G R z Y 1 F Q R i 9 M U 0 Z x V W R Z V F V 2 a E s v d l l P T 3 Z Q W F M 3 N T h X d z U 5 T D Y z a G Q v Q n R 5 V C t K R j V t T n R Y O X g 0 b D B 4 Z m R o c F Z s O F Y w O V E 3 V W Z B K 0 9 r b k V x N n B Z Z y 8 4 W G p o Y l p W e E d U M l l o b j R 2 N 0 1 4 b F M r Z 0 d 6 R U 4 0 Q 3 Z z T E l W V l J h R F V q Q X V p Y m N l Y m d Z e n l h M 3 M 3 R T J Y M j N M N E 1 E N H Y v S V Y 5 K 0 p U W j V X Y W Q 1 T H E 3 O E k w a 2 x Y c H Y 1 a E h T V E R D L 2 l j e U d S N D c 5 b l B O R W x D M 2 h 5 Z W x r a 3 Z O W U t j M n V x N m 1 n c l B z e F R 0 b T Z o c C t V e F V 1 W n h I Y 0 t u N V N q Z D Z Y V k p D N U Z M Y 0 J m a m s y c 1 N 1 R 3 Z h S V d p W D l y M H l G O F R M T z Z P R n B Z M U t K Q z Z j Q U w v R 1 h J U E F Q Z 2 J V R X N E Q k J R Q U F B Q U l B Q z E 2 R D F u K 1 N S b D N S Z z B B Q V B T Q k F B Q U 5 B Q U F B Y 0 d G b l p T O X d Z V 2 R s T G 5 o d G J P M m R X M i 9 j e G h X Q T M v c 3 J G c H R u V V p 3 T G g y U m l P N 0 R r S 0 R G Z 0 Y 3 S 2 w y R W 5 m R 0 M w b H N k N W R M b l l w W C 9 M a 0 p v M n R 0 b m J k d E d t U X h n b n F C R W d U b 0 U y Y 0 Z H b H J X R m I 4 W j d T N l B P V X Z k R 1 o 0 V 2 Q 2 R 0 l w Z m N s W l J R Z 2 c x e X l E a z h Q R F B u b T h Q a E d m S F V 5 e m M 3 N 2 N a M X N 6 K 3 c 3 T z d w S n B E a 1 p z U H N y d G d 0 c T d 0 M n V 2 b j Y 4 c 0 t N M W 5 6 N X p L b E Z Z O D F z b k Q 5 M 3 V v b G s 5 Z 0 5 r Z X R y e X J a N T V 1 c 2 1 P T k J 1 L 0 5 E c D A r K 0 N 6 L 3 h 4 O C t 2 a 0 1 h R F o r W m R z Z E t x M 1 p 1 T F J o c l Z 5 N 2 F B e X V u V z d L V F Z m T 1 l 0 L 3 V E Y z Z j d W 1 x M W 5 Q W E d G W H F X a G x G e j l z e X A x M H h y Y m Q z a E p W Q W 5 y R 1 Q r R G J h b l F 5 Q X B 6 Y 1 l j b D d m S T V M Q k R i N 0 p E Q k d 2 O E F C d 2 R X R n J w M i s w M n J 5 a E x p Z 3 c w Q W t i R m I 3 c k Z X T k 9 S c X J E a T J a Q k N G N H h i O W 9 a R D l W a n F H U 3 Y w O X R t N W l N d T h r a W h 4 e j J Y N 2 t F c z N W e H k 3 Z j d a d H J Y V z U v b H k w T D I v Q m F y Y 1 g 3 S D d I Y 0 d q c F l 0 L 3 F P a 3 V t c z l G c k x G a U 9 Z e S t 0 b T Z i R D c r e T E w Z W F W M G V h Y 3 N Y S n R y V z l 2 Z E Z 0 O G x 4 d U 5 Y a F J R K z d 2 M m 9 q d T Y y b X k 4 M 3 J Y b 1 p x Z l R i R n d 3 V j U y T F J u L 0 5 Z c z N K b X N u d W h Y Y 3 Z z M H J o Z 2 p t Y n F 0 R U p s V k F 0 b D l m T m p 0 d m V t R l V 4 c k 8 1 Y j l n M W 0 0 T V l y c T Z 2 M F h 2 b W 0 y K 2 F 2 d F B y R 2 p h W l h a Z D V 1 M j M x d X B V Q 0 t X N E d W N F p I b 1 p m T m 1 2 R 2 h w M 2 V p W m 8 3 S l p Y a 2 d 0 e T R 1 W k p n Q U F 2 O D l k T n R 1 R 0 0 y O T N 1 O X p z N 0 9 K O W 9 6 d F l w V F l P Z F N z N T J x Z m t V W W N D U U V N U 0 p v S X V w U 2 U 2 M U d 4 S V B O Z k h i Y z F 3 M 3 d h a 0 d X d m 9 D M W J Y T z g v Z H Z o c G 9 3 b n Z N W m R h a 2 Z w Z H F l d W Z Q R 3 o y M n o 0 L z V a W X V H N D V q O U x q Z U J 6 Z 3 B m N m J i T z l 2 d j J E V j V D L 1 d M S m V w d W F C U H Z u T X l V O E 1 5 M 1 p i Y X R G O V h K Y l p k U k E v T 2 J v Z F Y 1 W V h l W G U 3 T j Z r W D l u Z j l I U 2 Z E Z D B 4 T l R S d H V I U n p J e U R C c U 1 V a G x Q R E k 2 R W h T R k t n Q 2 N 3 W U l m R m 5 P T W p 1 N z d s e m J Y c m 5 X W U Z 1 d U 5 p T 3 F w T j d n T W 5 V M F p s d n Z U c E h N Z m 1 s b k 5 s Z n B 2 b m Z U O C t 0 R z M x a W g 5 b T J j Z j R O c n N H Q j B y U G F 0 M D g z a E Q 5 L 3 N i e j g r Z V B q Z X d k Y j d 2 b 2 1 a c z N q a V g v Q 2 x 6 V j N 6 U z F i N U R 4 T z Z T R 1 d 1 O V k z Z X V p K 1 V j N E h X U j F T c n B S N H p M a E 1 t S j g 4 R n d i b T Q y V G p m Y l M x W S 9 Z S G p X Y 0 8 x Z k s v W F d I U l B u S C 9 E d l h l b j U y L 3 V Q c n E 3 O S 9 V U H A y Y W R I c l Z k a i 8 z b j F w a 0 5 q Q m N V W F R D d m 0 r M X p o b U 5 R d 2 E r Y W R z Z D A r c F k 1 Q 0 x a d k 5 l Y m I 5 c 0 J z d V Z l N G F G O D N s K z B 6 c D N n e l F p V H B H T V p i a 0 R m Z 2 p G Y 2 V i a 0 s v N 3 Z 4 R 1 B 5 U m t K a 0 5 L V X N o W j d y T l k w a E Z D O F N w e l h C e E N F b 2 5 Y b X V k S E J O W E 8 4 U j Z a V W 1 z M l V I V F d 0 O F Z v a z V 1 S X U 4 T 1 N j N n Z O W V F W a z N 1 b m 5 U Q X J Q U m F m Q m 1 n Y k t L d T M z a l R j c F N o V G l P Y X g z Q 0 N p N n B B Q i t U S F V 4 N T B I c 0 l u W D h o V D R m T W 1 X Z E l a d H R F T G V E T 0 9 z K 0 x W M E 5 1 U U l S T U N L M U l q R H F V S m Y w Z E 8 v R U d 2 Q U 9 G U U 1 q b G p W N U V t Z z h v U l N V M D Y y T E p C b m 9 H b 0 1 q c m l s N E F p a V l h R V l Y Z 0 l C S W V S R 1 l M a U Z O Q U 1 l Z m t q a C 9 U b m p G K 2 Z R S z U w U V h H S k 4 1 Z k o v M X Z z Q n h R e F Q w U 0 V K Q m g 0 a 2 l x U k V N a G 8 3 c G 1 n V F N N W W d V R D R N b 0 5 3 Y l p 5 R k V S Q m 9 s R W 4 z S F N Y V l Z S c W Z i S 1 Q 0 Q 0 V W e n g z b l N E N m t G d m l X b F d S a U s 1 Z 0 h E Q X V Z Z G t a a F Q 2 d k V i V U V C U W s r M F J p T U t n Q U 9 W N E M 3 b 0 1 2 Q k h L c E U y Q 2 t u M k F t Y V o v Y T J Q a H B 1 L 2 5 m U 0 V h U 0 V O S X d U M 3 V W M k F V U T l M K 2 x j b 2 l n e V E x S 3 F J R G V T b E h S W l Z R U 1 J K T l F r T G R I N X Z G Q X l 2 U j d I Y W 1 x M T h y R 2 t U d V V p V G V H c 1 Z E Q 0 5 t V 0 1 j c F F F c 1 V O M V F F e E F C U j R r Z l R v S l V q c k l k M n U r N m E y W n J O S E 9 S W k t 1 T W Z M W m V 2 R G c r V 0 R W S 2 Z p a D Q v R k 5 C N W d P Z 0 F L b 0 Z p S W 9 L U F h i b k R T Q m R z Q k F m T E Z o a H Z 6 R 3 c 1 Q 0 5 y N E Z I M F p q Z D Z a d C 9 0 R X Q 1 V T B 1 a F l N V 2 Z U W V l y Q l B W Z E w y d H V 2 e X B U T U l 3 S k x L Q 0 h E c n h 1 U k 1 h T 1 J z W V R F S E Y 2 c 0 N x Q X h S c H F 6 e j J q M G l Z c 2 t u a l R u U k Z l Z U Y x L 2 5 u R W N C Q W p J a X F P a G R p L 1 Z O T W I 1 Z k 5 T Y 3 N F c W p n a z Z R T U J a b 2 N 3 W V N L M V B B V F o 4 a C 9 H d 3 R 0 O D Z i d E R T S V V Y O H Z y M U s r N j V t Q W d q c k Z r d F F v T 1 V K e G d T Y W x C T U V V U X p B Q 0 E v Q k Z 4 Y k J S a 0 N z a 0 5 B O X F K e G h J U 2 h V R 0 d L a U l Z Q U N C T H F D Z 0 0 w c T l U S E F Z W i t r N F J C Z 0 J n b G M x N l Z j V U R V R W x j U U R B U n p U d H B j b H F Y c U p R S D R F V H l B S l l N R E d S S k V J S k R L S W t q O E d o a 0 l K U U I 4 Z 2 N H Z U J 3 W j h i a E F w Q W d X a G d X c W h J R 0 F C Q 2 t Y b m h k Z X h w M V Z v V k Y 2 O H E y U k t D Z 1 F L W n R x K 0 h J Z 0 N N W i t E V W h h Q k F T S 1 F t Z 0 p P N l p C N G g 0 c l N R S 2 x F a E x R L 2 9 B R W d V R 0 5 n c 2 1 n U U l F U 0 V R e k h h V D Z Z S G h s U W d o Y 1 J J b k J r c 1 N w Q 1 Q 4 Y T Z w S X Z H Z E t F b n A x N m 5 1 Q 3 V M M V o y c U x 4 U E V J N T R L Z m J t U 0 t G O U Z t a V I 0 e V Y 2 N z h t U m N t V V d r e F Q w N U Z s Z 0 x S S W c 4 a 0 E 1 b m h D U 2 1 k T E 1 k T U 9 V Y W h i M V B w T 2 R V W F k 4 R z B l e U Z T b 1 d 1 c D F m a W V q c V J j R D J N V H R m M 0 Z E M 0 Y 1 Z 1 h I V V F V V m t w R S t q S W 9 W R W Z r d 0 R R Y l Z v b 0 5 v N m x V S 2 U 3 R l k x N m 4 2 c 2 F Z b z N q d k p p d n d Z Z 2 t v b X p C R 1 V F b T h j Y W p l Z X F C d n J T d E x r Q m I x W T A 0 d U l T S G R p b 1 J v a U g 5 W m h N Q n V W M j R m V E x s T F l o W V d h V H R X R G R l a F B i R l h s d 1 p X T X h J Q U d S M U l 5 M W E z M j R V d 2 Z K b V h E W U U z U 1 J P K 2 J j b n N 4 Z 0 1 X R U N P Y X B 4 Y X F J U E J r U W l l Z j B G W X F v V X k 5 V F B L Z 1 d h e n N C Y n c 3 U F J p Y 2 N H Z 0 J O N G E v U H F u T n B W T W 1 n R E F E R U V r a T B U K z N T a z N S c F N B T m p r V F B t b j d I T 2 t w S i 9 6 a H F v N D B s S k p r R 0 x 4 Q W h u d T Z B c 3 F V W F J J T G h R O G V t d U R J V 2 5 E d 2 V a V 3 F K U 0 9 N Z 2 p P Q m h X O T N 6 T E 5 B U m t n R W l Q W j d x U l V J c H Z z Z V Z L Z W R h V 3 F C R T J I T 3 J N M l B k a F p V V n Z 1 Y W x m c z Z Q c W g 3 N F p 6 d z B O N E Y 5 b m x H S l d O b 2 N R N k F u V G 9 s Q U t J U U R D L 0 h R R S 9 P Z k l p b k t u V S s 2 d V d J S 2 d s c G F m Z D N o a U l F N m t C U j Z T d D B j M 0 w 3 M 0 t C R m t y Z z Z V V n M y c 1 d 5 O T l q a 0 g 2 T D c z b V B U e S t s c 0 p v b j F G c D J k N 0 J 1 V W F r c 3 R Z e W Z q T j F u c m V q U l R L N k R m S m 5 V T 2 Z N U l h F O G N D U U F a Q W x K U k x o W k F 3 d W w 4 U U N 3 a F h m O X l 0 Y 3 V t Q S 9 C V z h W Y 2 Z u d S t 3 R l k 3 M k l F R H N p S X g 4 c E J t Z E c x U j E x d 0 l P b 2 l z S n R l a E t R a H h m U 2 N q S U Z s M U p p R j N W U F Q z U 2 l B d k R 4 S 1 h T c l J V U m N s V T V 6 Z 1 h z R F F u K 3 V 3 W k J Q S 1 l T Z W F 4 M U s v T G h 6 R T N B T H g 5 a z R k R k Z a b U x 3 U X F R a 3 N y Z H g y T U N B b m l E S T I 2 W X h D Y W 9 V d l J Q S j E 4 W V o 2 Z E l a T 0 F a a j R I a n Y 3 N T h m M 0 g z d z Q 3 T 1 B E K z d l M z k v Z U R 1 a D g z a k U 3 e G V F Y 3 p R Q m J 0 a 0 1 s Z k x 5 T z R C d F F m Q U 5 N L 3 h I N l Q z c 0 p R T G x R M k Y w e G 5 y b l h s c 0 d 6 V U F E M y 9 o S 0 l M V n Y v V 0 N L Y V J C Q 3 R 4 Z 2 x O N G 9 S V 0 R 3 V T B 5 U X R v a F B R c 1 B Q d X h m R T N v O F p m W H l E a V R 6 M F Q z Z W 5 U T j U 4 U D R 2 U H Z v d m Q x S H o 1 S j h Y c l J 1 Z G 9 4 Z T V a U l d F N V J H T W l X e m x q U E l C d U J v Z z J 6 b T J p V V l M c X B l R T N 3 c U J B O W V Z a X k w Y m R w L 3 V t c 0 N n Q U 9 p e H A 2 N 1 d m T E 9 D Q z h R Y U t M N G p 5 Q 1 N u S z Z h d 0 x 4 R 1 F C d k Y x S E J 4 b 0 l k b l R J d X R F N S 9 F U k F l S 1 I 5 c 2 d i R z R O a V d C T 2 0 w R T l Y d k 1 j Y 0 x 4 N W p u S E F m W W 4 3 M l h E e j R Y R H I 2 Z k R o R D h O M 0 h 4 U m V x e G p G N k x K O U x C R E x u S z h F W W t Y V m c v e T d N U k Z a d G 4 0 b H l 4 c k d R e X l a S G 1 K Q k 1 J d E J 4 L 2 l z R 0 p s N E l Y R W t o Q X R O S E h z c D J h b H Z s Z E R 4 a X B E Q m N Z e V F N W T d i b D Q 5 W m d Y M l J M Q W t t a V F E d z g z a V B j N F N j W E h G Z U 1 W N F p V c j k 3 W i 9 p b i t 5 W E N Y e G d Q Z n d F N n d o a 0 l B a U l l V l p p c 3 d 2 c m N j M H V n c 1 d 6 O T R 4 a T l x a E d 5 d 2 h o W j F U a F k 0 Y U Z n e G J u Q m 1 v V l Z M e n U r e H V y W V d E M E V x b 0 l F e F J x c W Z I U C 9 I N y 9 a K y 8 2 U j F h c V V x Y 3 F S T X J V Y 1 V X d W V I a F Z Q U 1 U 2 Z X N 0 V E h E S 0 I 2 Y X g 1 c W 9 J N z c 3 Q T l n R m x F S n J v b W F T V l R m S V J u N T l y N 2 J x a F N z N m h H Q 2 x X Y 2 N s N W d G R U Z T d j B U b 0 Z 0 R 2 8 1 M G F v c V V 2 S T F U c 2 o 1 d l h V b 0 5 W d k h a S 3 V p e G U w Y k M x Z F Z V V z V l R G R m U U h N R E I 1 N S 9 z L y s 3 Z m x a S l Z Q M E t 5 c X R I Y 2 x j S m 9 G Z G F 2 M l R w N X R r S T V K M X R 4 N W p T Q X R 6 N m 9 K d X V Z W k l X W l h J W D F O R U E y V j k 4 Z T N u N V d K V T l o c 2 I 4 S F Z p M V B j Y W t w Q U V I d G 1 x V l R Z R 2 5 l T 0 Z W T D V O d E d h U m 9 z e n F w N U 9 p W l B D W X B i T 0 J h c E N w Y z Y x R V R s b T V m Y 2 R L M F N V Q 1 V K c U I 1 b G t L c V Z U S l l W M X E v Q k 9 u b X d v c n h C N m 1 G S k F N S E N 0 a H F z Z F J y Q X l V M E R T S 0 F W S F d X O F d x Y 0 J u R 1 M w S 2 p s V F d L R 0 9 F N H Z F b E h D T 2 Z O Y m 5 q V E N V c H J F M j k 2 Z V V 3 d 3 F W e E d K Z D l o M k U w R m l H V m V H Y U 1 U a j J t Z 1 Q r c W I w S j V M R 1 M 2 Z V d 4 R G p j L 0 h Y N z V o K 0 c 5 R C 9 l L 3 Z F T n A 2 N j g v d U d L W k 4 2 c E p h R V h 1 Z T Z 5 a l c 1 a k x Y Y k V F Y 2 N V Q 3 V F d V h X V G R R c 2 4 0 b F N h M l J i e W V k a k R S W F J I S m l H T V c v N X B v Y n d n b 0 V O W U l M T G d x T F A w e E V B Y X d D N G F L d 2 5 6 V 0 E 5 e D l 2 R F I 5 O D Z L N 1 R 0 Z n Z 1 Z X J E Z H Y z N j d l L y t i N G R j Z k R U Z S 9 I Z D U 1 a j I 3 c 1 B Q b T Z K S T Z E U l Z 3 d W t E M D Z I L 1 d m V F d B Z V d v T E 5 v d W 8 x b V k r R 3 p C a m 5 K Y k 9 D c F Z o b U Y z Q m Z t d m x y L 0 d I d 2 J i d G t o S 3 l p e U x Q S 3 B Q Q U 1 V e j d L Z W Z 6 e D N M a H E 5 S H Z l e D d t U i s x Z H E r T j d a M X E 4 M 0 J v N 3 Z 3 d W 1 m e m R N b F R Z c 3 R 2 Z 0 1 3 U E N X a 3 F w S 0 t S W X Z 2 R H Z z Y V l R Y k h a U W p U U D V o W E d 1 V 3 B p M 2 t u Z y 9 L Z E o w O T N u d D d a Z W Z K S G w r W j d I L y 9 X Y 3 N 6 T y 9 2 T 0 g r N S 9 k R z k 1 N 0 9 0 e j g 1 N C 9 Q N 3 U x c 1 A 5 L z c 0 S 3 V C M D N y e H h Z N 1 J v d 1 d k N j V j T j J p N T l 0 d G g z T U h 6 M 0 F j U C t P M S s 1 S W 9 a L 3 Z 1 Z U 9 D R H R Q Y n U 4 K y t 0 L 0 I 3 W S 8 z b j k 4 T k p r V j J 0 a i t o b H h 4 K z h K Z 2 Z 2 Y n Y v K 0 E 0 V n Q v L z h i L 1 R N M 2 M z M 2 Q 3 Y i t 0 Z i 9 1 O X U 3 R D c 0 Z G Z i R k 5 W d U F K M z R t S z N 2 a G c r K 0 w y b j R l Y W Q 0 Y l B i d T M 5 a F l x d j k 3 b D d G U X d a S F I 1 b E J R e W d B W U Z D R y t p V 3 I v N n d H a m R s R n F z M l p Y L 3 d m V U V z R E J C U U F B Q U F J Q U M x N k Q x b G p I R F F i W k F J Q U F P a 0 t B Q U F W Q U F B Q W N t V n N j e T l 3 W V d k b F g y W n Z j b T F o Z E h N d W V H M X N y W m J i a n R N d 0 V J Y n Z r W G d I e T N z T k 9 k d U 8 1 T E J p Q z V W V 1 F t S z F M W W Z i c V B X M j B l W l F k Y k 9 J Y 3 M 4 R G N M M 3 Z B Q S t B N E c y U T J M Z k F 6 d G t o V T l L b H p r M H k 4 d m Z Q a k 1 l Z W 1 K O S t U R 0 w w U V d 4 d m 9 p d 0 5 z U F h V e E V p a 2 k y d 1 p w Y X N B d j V s U G 5 6 Q j g r d X p 4 S X o 3 T n R r b V l 5 e m N r Q j U 5 a 2 N i Y T l x Y j V h Q 3 p w L 0 g y Q 2 J l Q m k 5 R G Z E S m x S e W 1 I T m d B S m p L c m 5 h Z 0 d P S k Z T a k 9 a c m t Z a k N K c 0 1 j e V h s R T U r e W F N O D I 5 Z 1 h u K 1 g 5 d z h T d k 1 B T z d X Q V k 2 b 0 h v M H R 4 S m I v M 2 F W R U w w Q 0 s x b H V 1 c F o 0 d 1 c 2 K 1 h U a E 9 N S j V 1 N W J Q M C 9 u M 0 l a Y i t N c 0 9 4 d z J 0 c 0 h 3 Y X h m R T B 5 Y l Z D S z F 1 M V N x b 3 F 1 N D B J O E N 5 T G 9 5 V k d C W H o r b 2 x 4 N F l 4 Z 2 l C S V R r d m d F Z 2 F v T 1 F Y R j R J Z 2 o x U j J C T 0 R J U X B C R E E 2 U G d l R X h l U F V Z N l Z T a 1 Z 3 U C t L a 3 B G d n l i S 1 Z x c j Z j a y s r R T l G c W 5 S Z W 5 S T U Z s O E x Z Z V I w c 3 d w e V h z Y 1 F U V G l N d n N O a T N i a G R 2 R k d Z U l R 2 O F d k Y 1 l T c k p k V T Z s T G l h T l F r M 0 F T N n N v K 0 l u T G h E L 2 d O e k x k S 2 5 V d k 9 K d E Z u M F N l c F l l Q l o z U W 9 6 a 2 h C S E x p U V p V W W N I S V I 1 c m 5 Z e W g 3 d i 8 w Z F c x T k Z x Z D N B b H V O S G J 2 b n l 5 R H J m O T d h e H M x U 3 B L M 1 R J K 0 d m V T B U S 0 o 0 S j g 5 T G x N e H U w M T Z 6 Y X h G L 0 F Q b j E 4 K 3 Z 2 S D k v d T d 6 N 2 Z m L z h D Z 2 I 1 V m c 1 W U p r S 2 p x b n l k V i s 0 Z E N N Q T l X U W 1 m W H R X W H d u O V p v V T A x N 2 x 1 O W l V W j c w b z N w a H p T S m E 5 b m d 2 L z l C M E c w M z M 0 T W l o b W p r U D B k d 2 Z w M j g z b X V S b 3 V i Z F Z Z d y 9 X b E g 5 b i 9 i R H d z e m h i W F B k U F Q y R 3 N O c U p N N V h r Y 3 J W S j F 2 Z z F n R X B O d F l M W l I 1 M U x 0 S 2 J N a E x K Q W d i S m l B Z l J B T D h P R j B l M E 0 v S F g 0 U n J z V H J U U z Z 2 c G w x Z F p V V 3 F z e m p G T G M 3 c V h K a T R v U 0 h 5 N z F s Z l c v O E F V R X N E Q k J R Q U F B Q U l B Q z E 2 R D F r a z h O d j R P Z 0 F B Q U R v Q U F B Q V N B Q U F B Y 2 1 W c 2 N 5 O X d Z V 2 R s W D N K b G J I T X V l R z F z c z d H d n l N M V J L R X N 0 S 3 M 3 T X o 3 T l Z N d F F 6 V U Z K S X p V d k 9 U O G 5 N U z d k V k t p M U o w N 1 Z R c 3 J m a j V i S U p T c z F K T E F H c U t j N 0 l M Q 2 p X Q j R v Q U F G Q k x B d 1 F V Q U F B Q U N B Q X R l Z z l a S z E 2 W G h 5 Y 0 V B Q U R Z T 3 d B Q U N R Q U F B S F J v W l c x b E x u a H R i T z F i M j I 3 V E 1 C a S t S K 0 l k c k h B R E Z 5 T k p r N T Z r R k x T V l Z a c T B v Y k Z P Y 0 8 w a 1 R t c 3 R q Y X N r W l J 2 M 1 B B R F g z Q 0 p 4 Q n c r Q T R H M l E 0 Q z J 3 b l Z N U G N R b U Q w Y X g x c j l M Z i 8 v b i 8 v T n Z P d 1 h w N k 5 m S E J h e F J H b U F R O V J Y K 3 N L U U F G R G 5 G e E 1 P b 3 B z O W p i N n l o U G 4 5 e S 9 a N T J Q M F F S R j l B c l F Y L 0 l Q b k V F Y z J P U 3 l w M U N o N T N D Q 2 V z c W h H O E p M Q l J 4 N k h u S m l U a j k 2 M W x O T V R V a 0 Z D K 0 U r O F V t W V N 1 M E h J K 1 F u c k 1 Z O E o r Z m 1 q R U 9 I R z l 4 M 0 h C V E V 6 W j d 5 b 0 d X M 1 R i d X R w S l F H c F R T Z H J 1 d D V H V V h Y S 0 1 s M G 5 i Y n R a S 1 F P c F d n Y T l K c G 1 S b W t 6 S G h 1 N n J w W l J U R X B C W H F 2 V k 5 E S 0 t R U 2 1 P M D B a M n p 0 T 2 l G S z h E a 1 E 0 e l N w Z F J q R T Z 6 b S 9 Q b 3 p D S F V N Y W x E N m 5 6 b 2 F o S D d T a 2 F T c E M w b W N q V j d u U D h F V G h Q d X B R R S t P Q n p E S 1 J x U W N B S m o 4 R 0 t H b l l z V E d G M z B s R D E 5 V 1 U w d U 1 j Q y t u d 3 F j W D A r c D l T S H h z U 3 R p T D Z v Q 1 h y T E E w N T h D a X R n b 2 t M U 0 Z 3 Q m R r M W N L Z W l P V V l C M m d 0 U j g 3 M U N 1 S F J P R 2 F l R 0 V L T G h V c H F 1 R 3 F J Z n h 0 b U V t c G 1 W W m l M d F p G Y T Z s d 3 g 2 M V R y L z E z Y n h 2 b z B u N U Z a d 0 R v V 1 l 6 V T N B S U 1 H L 1 l z R D J 2 Q m F D a m h E W H M 0 b n d i S G 8 4 T z J B U T V j V l Q 4 Z G x 4 U X V W c 3 V M Y n Z O a l h m R U h Z M V g z Q l l o T H F o Z 3 B a Y W k 0 a F M z M 1 R L S G V y M U l h Q j J s N E R k V m V T a 0 M 2 R U h T M W J D V F Z i T j k y N l F X Q i t E Z W o 4 S G k y b k 1 J N V J H U E F q Z D B P Z U p m O E 1 Y Y 0 x T e T Z t Z E R 0 K 1 Y 1 R m R B Z m g 5 T 0 d T Z W Z Y O V d u N E N h b T F Q Y n Q y Z j l w c l N z Y 2 8 y U 3 R a Y T F Y d V d X d G E x M 3 J D Z 3 Z v c m R W N m Z o d l Z Y Y z k r R 0 x q N 1 l V Z 3 V 3 U k M v U W V 5 Y 3 p v V 2 F 1 N 1 g 2 V z Z y b 1 l Z N 1 Z 4 N k h q b z J v U G V v N k N N U X B 4 T E p y b i 8 v d m 9 n S n A z N H B T N D Z k d E V l U j l y N k 5 2 U 3 l P N 3 d M U V Y 1 V n p r Y m x 3 Q V F x d H g 2 Q U Z q c W 1 u W E h P c G p a O W g x Z G s r c U N z a z N j M 3 F n Z H l 2 a j R q Z 0 p B d H B s c 1 h B S k F x S E x y Q V d D c G E 5 W V N h M G h w S k p R d n V k W G l K Y m N s e E F D Y W Z K Z H F i N 2 R r O T Z q Z i 9 t S F R a M X F K b G x x a F p S T n J q W V N B a E V E O U l F R E h 4 S n N L N n h 4 Z H h k e j N x R X h 0 U G l w e T Y y W l Z 0 O V I x a X Y v Z W F y N 3 B N e X B z K 3 F R e m 0 z T G 0 5 c 0 d o O G Q r R 0 1 s M z c r b k t O Q j l D N X F Q a H F z O W o 1 d V p I b F B z S U 5 q R U s y T 3 d N S E Y 2 T U J q a z h J N j R p Y U F y S 0 x r a y t G V n B w V j h x M F F z N U o r S 2 Z U O T I 2 Y 2 Z Y e i 8 v Z l A v M j U 1 Z D M 0 T 0 g z R H g 4 Z k N U O G J H c E F n V H I 2 a 0 9 v N U t 1 M m Z C Q V B n b G Z 5 N m 5 k e F F 3 O E 9 H S U 4 z V k d Y c l Z i b n F W e W J l W S 8 x Y V p s M n J U N m F X d n N U S 1 E z M E V Z M 0 9 3 S T B w c 2 h u R U Y v Q l B W L 2 R L M z B p M X l k Q n B y N H N E a m J N Z H d O Z 0 d G L z d p R D E y c H Y y R G J n a 0 R G R V h M Y z F F c 3 B l d T N J M m F w W X Y r V G J h d z R 0 S E 1 5 e G M 2 O H B R R 0 9 4 a X h I e k N p Z U p N U l N Q e G N s Y y s 0 S 3 p P V V A 3 U 3 Z 4 b k N F Z n h w Z 0 U w U m h Q Y z l 2 T T E x T V l q e G t J a E d r O V l M M F V o d G V a V k V N V F B X a V l U U 2 J 6 Z k 0 z e V R h a l Z o N z V Q W m 5 I R 1 o y a m x y N D F h Q T U 5 U W w r a 1 J 1 M G h W N V J 5 b n Z p d 1 h h U l V B N V Z W T 0 p 3 Y 2 Z U T W t w a W Y 1 T H I 5 a k s 4 d 3 R R U 3 d N R U Z B Q U F B Q W d B T F h v U F d Y S H J L U E 9 m S k F B Q X N 5 U U F B Q T B B Q U F C M G F I V n R Z b T V o Y V d 3 d W N H N W 5 Y W H B s V U p 4 T n N P N E N 3 V F h v N H B J b E 9 D e n V n Z U R 1 N 3 U 0 R W d y d E R n c n R i Y 0 h k b m N i S V E z R D E 0 Z 0 9 E T 0 J y O T h Q K z Z w V T J l c T N 2 S H B u d T Z h N l g 2 b S t v M V V V W k x H U k N O Q k F 3 Q U F t T E l 5 R W 1 v Q U F C e l d X e j B Z Q m Y 0 d D d 4 R W J s S D h y V U o x b G R G M E J B R n k z L 3 o 2 N E R T d E t M d 0 N B Q 2 l B c j h W b k R L K 2 M w M T k 4 W n p 6 c H J L M 0 F G W k d G O T F l R D F 4 U D U 1 Y 2 p s c F I y a 3 V l a G 4 4 T X l G N n A 3 L 3 N h N G x R Z T B x S j d Q U j R v M z d U W F F S S n Y 5 V l I 0 N z l X R F h s R H J o N k d R b 2 V H c 2 s 3 T 3 d R M 1 F G b 1 B M b m V J Q 0 8 v Y 1 Z y V m t o M 2 x k T G Y 2 U D N k U m 5 V V m 1 L N H F x Z V Q 4 a F l q L 1 I 1 b T I 5 U k V F Y k p C Z n I 4 c G t 4 e E 1 I Y 0 F T V W k 5 L 2 p U c 0 1 h c z V n d T k 3 N V o y V 1 B w d 2 Y r K 1 c x T 0 R 6 d l J i R 0 F 3 d U o w a 1 V N T U d E Z 0 5 q S H p t a U F n Z 2 N S e G 5 V d 0 1 D d 0 N q T m x S R U x p M 0 V r V F F 6 Z F J N V k d y b U 0 5 M j Z 2 R m V j M n d q M E V 2 Z y 8 z b C 9 m W E R l K y 9 v e U 9 6 d j d P e m V p Z 3 R u R H p U R H d U N k k w R 2 d z M F o 3 Z G x 5 U 2 p i Z 2 x F S z J h S E J Q S V p R W V d U U G p s M E J 1 c l Z h V D Z R W E p H Y n E x b 2 Z C Q 2 l Y S F l w S n h V Y k d 6 U W Z D M W J 4 O W t n R l B S M U h T M 0 9 W Y j h W R k k w e U J B R 2 1 B N 3 R F V D F U e m 8 r U H c r S i 9 G d G Z y Z n l U N m E 0 O H h X N 0 N E a m F U U 0 p m Z W p n T G d 0 d D l Y R 0 x j c n V 0 T V k w b l R C R n V K S V Z 4 T C 8 4 Z D N D d D R J Z z Z S d 2 x W T E t E M z V G S m 1 w Z m d 3 S D F D U U V N Z H N q N G 5 w b U p 4 R n h l R X R T W S 9 2 a H p m M T Z p e W 1 1 V E N T c k J G W n c 2 c 2 9 K M l J P M k Z q a G Q 0 T X N O Z F J l T V c w M n p r T W t V d U x H W U N u c H p U Q i t w a V d h b G p E d n Z Q e G h P N T J r M k t v Z U 1 r a G U r Y m 9 k d 1 h O U 0 l 4 W V c 4 a G 1 U Y X R I S 3 R l V 2 h S S X I y Q k k y T F M 3 b 0 J N a 2 d s Z X l q d k 0 w T H U 2 Z l p r M 1 R F b 1 h z N W U 3 d E g r O E 0 3 R T Z Y U z V q Z H l 5 a W 5 K a G Q v N D V x U l N O Q U N S R 1 B h S k x m d m t x e n J 5 U E c x V X F 6 a H l s U 1 B R R D h m a 3 c 2 e X h S a 2 o 0 c 0 p r N G R p N m Z 0 L 1 I x V m N J S W w 4 Z l R I b H Y 0 Y U 9 X c n l z b V J H V U p t Q z Z F R X h q a 2 J 3 M X A 5 M G x R a 3 h u b F R Z c D Y z Z X B 6 b 3 g 5 S y 9 p R j A r V 1 B R c T B x N H U v c C 9 l e D B M S C 9 V b E 9 Y Z W E 0 Y V V q e X A 2 Z U 5 U Y l Y z R G 1 i a D Z H e X A r d H V E K 1 R W M H p U S n d X V H Z G V W d v V U N r a 1 h w W W F o W l B k R 2 w v V W 0 5 V W t M V n J N N U h V Q m c 4 T G F 1 T F R w K 0 h K V F p R M G N r O T d S O G d r Q 0 p x L 3 J j a H J 2 Y z I 2 e X d C W k l F c X U 2 R T c 0 Q 0 V i M k 0 0 U 3 N i Y W 4 y Y 3 l E Y V l N M W F w W V B h b T A x O V J R b m 1 E T 0 V l Z U F j M W p q Q V U 3 d V J 5 O D Z H V X B m N V B G Z n E v a n B u Y k d Q O T g 5 a E h 5 e n h p T G 4 5 N l Z p L 3 Q 1 S E J 6 R C 8 5 a k d I R F N H a G 5 L a 3 o x a D V k c G h 3 Q 0 1 a N G J r S y 8 1 b j g v U 2 9 K N 3 Q 5 K z B U V k J s T 0 I z T X Q 5 a H h C a m h T c m d P R j R n Z l I r U H N 4 S z d h S j l G Q W 1 T c G d E M X V v W j l F M 2 l m S V p J b H h x N H p H W V B 3 U V J K M 1 l v Q 0 J p M F d u a 1 V p L z N v M 3 J K Q U V Y d E l k d l d J M k Z s N 2 J K d X B 2 N z U 3 c m p M V C t p T 3 V G Q j J u U U t x a U F I T 2 F X M U h h c H F F Y T A 1 Q W 9 l d D l P V G 4 y b z F w M U 1 v Z U h q S 1 p J U W N x Q 0 p j d G c z b m d h c E Q x N G h u N z F z O F B h K 3 N U d U M y d U 0 v b X l C Q z V Q a D B S a V B N Z 3 V L M 2 1 U b 1 E 0 e H F L a 3 F N S X l 0 R 0 t V Y V N B T 1 Q x W F V Y c n p j e W Y 4 Y 0 J j c U x Q Y U 5 h N 3 R D R 3 V n a z B s T G U 1 V 2 1 W Y X d 4 e V N r c k 9 D U F d R b E I v e k 1 a Q 0 Z L d H d i e W Y 0 e m p 3 c V h Y M H N Z b 3 M w M U x H a D N p L 1 h h a S 8 2 W X F w Q z F r b n V T M V V J Y z E 3 Y l Z y R j h H a 0 1 i Y V k x c m o z Z X J T W T N i S U d O T n g v M z V y S z A r U V R l Z z h F b G R i T V p O O U 1 n Q V V O Q k Z M d 2 d P d D h 1 a 0 9 H b E 1 V b m V N K 0 9 h d l h 4 b m 9 v M 0 V J M 1 E 4 a k d a Q 2 x m T 2 V H W m 9 O V F F v U D A 3 a D E 5 S G h o R 2 t H T D N Y Q l l C e U d V U 2 R P V 0 Z z b 2 J Y d H p J V U V 0 M l l v c X V L b l Z 5 T m 4 x K 2 x 6 O H J L W U d H O E x u b C t l d k h a W l R K V X F D a k Z l W D A y Q k h V S C 9 j R j h 2 M m V n R n B u N E I r L 3 J 4 U 1 U y K 0 R k W E d D c l Z o d X p Q V n d a c m d I d V M 4 T m Z Z e n N C Z 2 l D c X o 0 d T d z M X F w e X p 0 d G t W T G d 5 a X J O T 2 F Z T F F S U V R N e E Z S b 0 F T M z Z S T V N E W l J J W W N H T H B G b j Z M S 1 B t c E N U Q U R t a z V N a 2 p s S H J p Z V F t O F Z X N m 1 O Y 0 t Z Y k 5 z S 2 x N d k p W V k J L b E p 2 d m p u c z N l O X h N a W h M T S 9 J O W J Y R S 9 Y a l M w M 2 c 4 Z j J 4 N z g x b n R i N D d S M 3 B t d W d u R H F w c E t E L 2 V l V H A 2 U W F l R G F a d U t H Z U 1 w c 1 J a Z m Z I V E p T M l d I U 1 d s d m l E b F F J Q 1 l 1 W W d r b 2 w 4 a k N o V 2 d q a n B Z N W c x N F V N d V E w N F h r b U h k a k 1 K U 1 h k Q V V B O G Z O M E o z d X h w a 1 Y r W m x G Z W Z H S G J a T E Z r R T B J U W t U T l Y w N m 0 2 c 0 l n N k 1 M a 1 d p T n I 2 T V p S Z l U 0 U 0 V a V W M y c z F 5 c U F s Y 2 F v S 0 l p a j V w M l l j S G d E e T I z S m 4 0 a F V o Q U p v c H E z e V B k Q z R r M E l m N n A x N G M 5 d X Z S S k Z Y U 2 p K R 0 F L R 0 5 S b X J k T 2 Y w N E 1 j d j F o Z E V J R z h a K 3 h B e j d G Z l V D R G x u S F F p W U l t Y n p O Q 3 F V Z G d M V j J m d U l n W j h t T G 9 B Z n d H N G t K a l l Z S n V B Q l o v W T l B T m x 4 e W F z U U t U N G Z w c l B D N 2 k 5 V E t R Q n d r U z l y R k V Y Z G 9 2 Q W N M S z J F S X p E d X p F N H F 0 L 1 Z 1 M k V J a n Z L Z G E z Z n J V Q l R B S H R C Y j U y W X p s c G 9 C M k 0 5 V 1 R 1 N 3 g r R n d t S D c x d U Z B c m 5 X O T d Q W F F h R W V P Q n N w N G t x Z k Y w e H N Y L 2 g w V 3 p E U 1 B y a T k 2 T X h I a G h Y d F h M V i t o b 1 Y r Q 1 N X a V V W e D I 5 U H d X a n Z K T m Y r N T E z Y 0 8 z Q 2 9 j b X A v V D J h R k F 5 K 3 F U a U N u Z m g y S X M x S E k y Z 3 h N O F N S M H U 5 T 3 l m U k t F O X d J a G t 0 b E F G b 3 J r e W 4 3 R m p T R l l Q S k x R V E Q v U m k r W l p 0 W D N a O W k x c D d o S y s 5 R k Z N U k 5 D N U R H Y X J M N l F N N n R N a k M y e T U w S 2 5 5 S G 5 S Y V R B Z l J L e W J V V G Z J W k h C K 2 F 6 a D l K T k x T Z 2 p S U E p P N T N 5 a F B W O G 1 a N i 9 x d j R L c n l y U X V 3 c U R j Z V U r V E h 1 Z l Z G N k Z o M z B m M 1 B N e X h Q c n p O O G V i d E Z Z N V Z X d V F u S H M v b 0 x H W T F J U W Y x Q m U z b S t C e i t F R F Z U c 3 V w T j B 2 N 0 J 1 a X N q T l F S V G N s N k d J M X Q r c W V K N T h 2 R i t M Y W p 1 Y m t S U X h y K 1 V O Y 1 Y r a z F u Z W Y 0 L 1 J 2 Z l V E c m J J a S 9 L b U M 0 V G k 3 b H l n Z W p j Z n Z O U U h J S 2 1 u U D V I T n J U M n J T d T F 2 M G Z G e m h v a D B I T W V F M F Z q e m d R O X p l V E Z u T G U v d X Z T e l R n W G F z b l l C N j V t b 2 Z V Q 3 V w U F R 2 Z l N O V 1 B N M 2 h o a k s 3 U W N u S 0 F H N k 5 x Y X k z R z l 1 c m M 0 M j d R b n l m Q 0 5 i U 0 N 1 Q 2 x l W F k r N T N 2 Z H F 4 U 2 h C O W R H S U d X M k 0 0 a E h 3 Q W E 4 e T V P N X o v W D d p a 0 F I b 0 F M W m Z W S V h t Q U J P N 3 d v S 0 p z d m l k L 3 R q e T R n N 3 h r M 0 5 o O D F L Z 3 p s V 2 E y W H R L W U Q w N 2 N L d V h l K 0 h L V n V N W W U 0 M C 9 Y Q X k w d X c 2 M H V J Z 0 5 o R G F m T W Z v c D d S S D l y d E o 4 b l N R R m Z j T m I v T 3 V R W E d v c 2 N O d U p F N T Z u Q V M w c S t h N k N N V n l 3 Z 3 h T N E l q M m I r Z m 9 w a E 9 P Z 3 V M T 2 d h U H B k S n h l b n N V a z R x Y k F D a l V O K 2 c x Z W J j M C t Q T m N r c m N 5 W V Q z W E x J Z k Z P S T N N Z F h V N 2 Y y V H Y 4 O V F m Y V B P K 0 d M d X V w V 0 p h S l d h T z B 2 c 0 t j R 2 J 2 a 3 V h W U R L T l N 1 W D R 0 Z z F G R 1 d n V E E r e l k 2 e l l Z K 0 F x Z T R 4 S k d h d E o r N l B x T 0 h X e H c 4 Z T Z L T n p O a z U y U y t H L 1 V I M X J U R G J x W E J C a G J W c j B B R U l s S n l X R 2 N K S n Z y W j F t c z h a d X M r S W x 1 O X V X c n d x c X V x O U Q y Q W 8 v L 2 l x Z n h 1 K 2 1 a d X J V V m Z s O U R z N 2 h 4 T W p 5 W U 5 M M m R 0 R 3 l G Z l d a M G Q w M V h 4 Q 2 N P S k Y z T l N z Q V Z n N T d S Z k 1 V M z Q z a W t z b X d B R G l X e U R r S y 9 I U z l L O W l y W H F I b 0 4 y Q V I 1 a U 4 3 R k N n N W 9 5 Z E l j a U 1 u e j l Q a G d o W l U x e G J x S U 9 z O U o 5 O W N X Z k l p c W k w K z J R Y 1 E x K 3 J C W j g x V m 1 Y W E U 5 R m F 2 c j V 1 R j Q x b 3 R t e k F n M G l M T T I z U T J x e T Z 0 b D d U T 3 J M d j M 0 S H N R S j A 5 M m 9 j a U V s Q X d M Z l l i Q i s w T F k x T T g r W m Z 5 W n h a V z Z 3 W k x Z c E d B a 0 9 q O G p X a z V 2 T W l 3 R l l l Z V J H N m p w e F J J O U x W V 1 Z y Z G 1 q T E o z e W 8 z M T g 5 W G N J O G d E Z l R z R k Z H Y U 1 4 b G d U Z G F J d z l R U C 9 U Y 1 N J e T h N O E x G M F V 0 M D N h d X V F e l o 2 Q 3 h 5 b G V H W D Q z N z Z K W G t s Y X p G c D d o M F Z T a U 9 q a E s z Z H Y x V T l K W F N X R H h J Q z F q W U d y S T U r R U c 5 N 0 9 v M F Z M T C 9 T c E F H a k w y S 3 h j V 0 N L R z Y 0 a H c w R 3 d w M U h P M F h L Y T U 1 Z l l G T j U z W U t j S F h p Z V Z X O U h k V V N K R 0 V Y S m h i M V l F d T J J S W g 0 U D V i N W s z e j Z i d H l O Q k V i R 2 V H V E x E M 1 N x e W V S Z i 8 r a S t l d D N P e H k 3 U n R C R S t k b 3 Q 4 S F d 5 V W N v M E N x O X d S Y U k y Q V p o a U 1 H W D d D c l J Z d W F 6 a G 9 H a 3 F V M n h u O E 1 F N F Q x T 0 1 u T z J 1 b 3 p C e D B 0 K 0 F m V C 8 x U F Z t S k x k Q W w w S j h 4 a G l G O U s v N H p M R W l T N k 1 V K 1 o v b j R t S m l v c U t V N U F C V 1 N n N U o v e n h B Y z h t d W 5 Q d z l T T m Z t S 2 d X Y T A 1 M 2 J O U E h 3 N 0 9 U U D B x O X J H R 3 V q e D R O d n J 3 Y z d D N T d 3 Z V d L c V N C O E R y e U N 1 b n Y r b G o 1 R j Z C W k o 1 S k J M c V p E Y 0 E x T m Q v Y j M w O G Z B Q j V V Y V J 6 R 0 h v W W F R U m p G N U 5 r M E N K a m d Z Z l Y r b D h z c 2 5 I M 2 Q w c V l p O T N O b F J U c z F m V m d R Z U V T b n F Y V V Z q c H N z K 1 l 5 a 2 N n N 2 c 3 M W E z Z E l Y M l Q 5 N W V V V G p v T G 9 q a T g 2 O T U y a G N i a W p w M U p P d 0 U y b S 9 i Y 2 l D U j B x R H h j T z R X a l M x d l h y d E 5 t M U V V Y 0 h w O X R m R m F t S X g 5 K z E 1 N V V 1 c l E 3 Z F R n c V Z s Y m h o S V o w b m l i Y 2 1 K M 3 F Q c m 0 5 W V Z r R U 1 C W V F L Q 3 R 2 N m x Q M F J p M 3 c y d E h O d T l 6 Y W 9 0 N S 9 T V G h N d 3 E 1 d 2 F G Q 0 N 6 R 0 Z J d V J 3 V 2 8 x Z F p y Z E l Y M G Z Y R z Y 5 Z m 1 z b V J 0 M H R C Z k N H a n p O d V N U Q 2 8 1 d m s r T z d T S z R j N m t F c S 9 M Z 0 V V Q n N o b U x 2 R E 5 j Y U V I O F d 1 e V R C T k 9 K N F p p O H c 3 V m Q z U 0 5 D a z U 4 V H J 3 T T R O Z H N z V G l G d m V a d U x B T U I 2 V X N F N G h 0 d G V l T G Z P R G k 2 N W h i O W J C M m l 0 Q X l y U n p r K 3 Z 5 d F B o N 1 R V a G J 3 a D Y 0 N W x S M z U x Q 2 x Q W j Z v a 3 k r b V p F K 0 F Z Y k h v Q 2 F x c H Z o V X F M b G F h c k 5 p V k l 1 T U 1 x c 1 N a R U V H Q 3 V G M E t u a z Z z b z F 2 U 3 J u N m p w L 3 R 1 a V h 0 Y U 8 0 K 2 N l Z F p m O T Y y S U U x b l R r c 1 F U T j l y Z X d i d n V M Y 2 J B b F R n O D Z Q O S t u Y W l C U G 4 w Z z N 2 N T h R N n p a c E t t c 1 N Z a F h O M X N M b D V r Q T F x V 2 5 O R 2 N o M W 5 z b G V k M j F v W n N 3 a C 9 l d W d p T T V V Z U 4 r d 0 h N W j E w U D F D T j R q T m J Z Q z l q N 2 8 5 b m N 2 c k N 6 b U t I Z D J F Y n Z 1 Z U x O Z n J S V V Z k N G 5 6 b l d 4 d k d 3 b D J P d H Z u c j N m U U Z U K 2 w z M F Q r W U t P b l h z c F V V V H N Y M T Y r Y m Q 3 R G R X d 0 N p W T l Y Z T V t Q j V Z b T h h Y X h H Y j k w b i 9 1 Z j l 3 V W p C T j V x Q j N K d m k y Y z V M Z X N Q R 3 Q y N E t V Q l F 1 S l d 5 S 0 N 5 Z E N J e W V Q b X Z F V n o r R 0 J 2 T j A 4 V k 5 z R 3 l N d G x B b m p V b F B u V U Q w T X R W O X p O Y 2 F B W k F j M n k 2 d U 1 k S m R D Z j F I b z R 2 b 0 h W Q W 9 u c F d C W j R n K 2 N v M W N h U V E 4 R z E 3 W U 5 q S 0 Z u d l p k a n l s V V B F Z 1 k 5 c T R t a 0 9 2 b D V H Y V h 2 e E J z c j c v M 2 1 r R 0 N C R E 1 v d 0 R X W X k 5 Z n U v M k Y y d 3 o 4 R W Z L R i 9 u T 0 U 4 e D Q z b n I 5 T n h m Q m M 4 S j F H S 2 k 4 N j l p N j F 5 W H R P c y t W S z B q Z F V Z b 0 Z P R T d o e H V t a 3 k 4 O T l R T X J 0 V 0 h I a l d M e n R U S z R 1 e F R i d E t 6 W W 1 w c D h 1 c 2 J R R W N H Z W p w Y y 9 i Q j R 3 U k 5 L c 3 R k L 2 J G O E k 4 e E 0 0 Q 2 1 q a l U v Y m x F Y m 1 F V U F 3 e k g x Q m F z e X h x e V N W M j F R M G k 5 e l B q R z E 3 a E 9 5 N V R q c 1 d O V G 1 O W H h I W U 5 p Q z Z U K z d D c G R y N U R R Z k 5 s W V R 5 V 0 M z N E V U Z V d k V k R j N E t l O D h O L 0 x p e W d h K 3 Y z b F h U T k g x e m d m N y t w Y m l 4 M U J W U m N V M 2 l m T z h M K 3 Y 0 T W x o d n B o e W 9 U d m U 3 a j Y y Z W Z z c X B x M G c 0 S k R 6 U U V p Z n k 1 N F J Q Z k t S N S 8 z R X h K e T h u O T V Z a 1 d B S k t s b T l z d 0 V 3 W j Z T V i 9 1 c H p 4 Z 2 9 W Q W 5 H S n F X d m R 0 W W J L c m V Q S 0 d t W X p X Z V J L M k 8 z N 2 x t M n N D c U c 2 c 1 Q x T z Y 2 U E 1 a Y m 1 I c 0 h N e T R x V 3 l Q U E V E T G h 6 N F F T M U p t Q j h S W U Z M V 1 h E b n F p R E N i d T V I T W d o T k x K M n k 5 R 3 Z w c j I x e l J 0 R U t P U U N 4 V 1 h D Q T B v T H h 6 U 2 x x T z l u M 1 J i b C 9 Y d H h p T T V 5 T 3 I w V T F S M j R r T j F Y R 0 F x U T R m d E 5 x R l l K S m Z T V X d k T m J S Q U 9 i M D M 1 U n l j a z d W N j d 3 e D N B V 3 N 1 O F E y Q l Z 6 V U Q 2 S k 9 E b 0 h M c z Z S b 3 g w b H p S M G 4 4 a T J j W U I 5 M n N v Y U p v a F R n d m R I L 0 E w T i 9 v K 0 V q M C 9 z Q U h o d n d y Z 1 Q r Q 2 J m N W N X a z Z Z U 1 U v U E F C W j c 2 T T F Q U T R l a 3 N x Z U t L a z B J b l p 6 Y k p S d T U x Y V l K b 3 B H c E Z n M D J Q Q U 5 X U G V V b X p O N 2 c 5 b V Z 5 S 1 J t V W J p e m x p e G J n O G V h M 0 1 i a n A 1 S 3 d 4 O U I y Z z B v R j V s S k V V c 2 8 0 V S 9 2 Y m 8 z N m s r b U 5 x c m w 5 R G U 4 T m 1 m N U F X M T F S R F l q S F p 0 W m V y S H Y x N G l O N F V F b 2 l x R E p 0 b k p y T y t M U G I r U 2 R C U 3 Z X Q k N 2 Z 0 F G R H p s S G J h d F Z S b E 9 U M j h F W E w r T 1 p 6 b W 4 5 d G F U U F B X R G x l Z E s 5 c z J H L 1 V X c E I r N G 1 X Q j I 4 S G p t V T N 3 S G c r b W Z H U 0 0 0 M S 9 3 O U U z d D F k Z m F X R U J C Q 1 k 2 U l o x a D V J b m p Z b 1 Q r S z Z 2 R X U v e X h W N 2 l 0 c V k y Z V R 4 a X B G b H B E Y n l B U V R a b n g 1 T y s 0 a G N K d 2 x V W j F S c z d l c j B n R n p 2 e n h T R n R p N j M w O G V r e n J 5 e F J t R 3 V 0 T G s z Z G F Q d 2 l 0 e m J B V m N i N X R C e W l N R l d R c y t h N z h V R k d W d n d V a X l 5 K 3 J q U F l m b m p G W k N y M l R i c V J t V W d w S E 5 n R T U w c G t E c 2 5 u Z U 1 D c 2 t U V n h F S E c y V H F i U T h M S E Z P Q m N I O F p G W H V I R G d X V l R H W l Z Z N k t w R j V k c z c x b k Z O S F l Q e G o 2 a H F z L z h h S F p v Y m F s M U 5 2 Y m Y v e D F V c U d t d 0 9 C a G s 5 d 2 s x Q n p w Q 0 k x S n F j Z n d Z T E Z l Q W N Z d W t T a H d F c H c 1 W j F C U l F P b H N O O E N Z b n l X O V p 1 R V l 3 c D d V W E U r a T d F W D N I M G 9 m M 0 t h c 3 J G d W 5 F M 3 J m T D V R Y 0 5 r Y l Z q b k g w U k l o T 3 B r a W J O Z G l U O G J H a G 9 O O F o 3 a F V v b G 9 P R m h w e l p C c D h 6 e D F q Z l F Q S W V i V U x J M 0 k x d G l 2 V 1 M 0 S 3 V l O T E w a W Z N e G 5 W S U t X R X o z c G V 3 R 1 B C V F Z W K 1 d F d H V X Q X o r a U d O a 0 F x Z 0 9 z T k l 3 R F Q v T W p h M 0 E 5 T k g 5 K 0 R F T 1 V B c D d n T l h 4 Q 0 9 x Y l V 3 T S t 4 d E p O R H l 5 K 1 h J V k w 3 Z V l J a F d q c U 0 1 R U 9 n S U t S b E 9 n U W o w U F J P S 0 5 Y V j A 4 K y s r c H Z F R U 1 U a 2 5 D c m I x M H I 5 c j B S Q 0 9 Q c n B U S T l T b H N 4 M C s 5 R V l h S l F h M z d R e m d E b T B E N H N w M 1 d J a 1 N F a G d 4 V 0 4 w V W l I M m E w V E c 2 c T U 0 Q m V Z M G c 5 S j d O R 0 5 6 c 0 8 r a j g z O X l h L 3 J T V 1 U z b m 1 n M k w v c 0 5 Z Z E d F Q k 1 l Z D N 2 M 1 d q a n p o N F J V S F d Z Z U V T b F R 3 d W 9 L c 3 B r Z l l Y Y k V j d X l w V j U x R H d B d z V 1 R G c 3 S W I z Q m Z w U S t u S X d v W F M w R i 9 x Z X p E e F Q w a 3 d h T i t J T z J p N n h s N S t C Y 2 t y R z N P Y m N 1 c l J s d m o 1 a D R T O E l p b 0 p K c V I 4 N T d l a l p M b l l O b F l C c 3 p 0 W E Q y L 2 R Z V W h 6 M l Z j R E V n S T R w W V l B S 0 1 V Z k k y V 0 p 6 U m d t W n Y 1 d 1 d J a 0 w v S F Y 0 Q m 1 a S G p a W k 9 E e j R I T W F q T m E 2 O S t I c l J t M 1 B 4 Q X J w R G p h U 2 V E a U N l d F h M e l J 2 b 1 V Z U 1 J s a T F B O G Z M W D Z O O G x W V F h x M m d Z W i t E W E w v d H l j U G V t N 1 E 0 c V J W O D N Z O F R V T H V x R U h T M 3 R 2 T m 1 M Z n B S Y k h m T 0 V W U 3 h i V E 4 x Y 3 p p Z T d w M m t s V 0 0 0 b j V 3 M G d q Y z c r b m p M S T N C b z F w a z Z G b V Z r Z C 9 D R G Z C V n Z E Z X p h M V p F b W V h a X R G N G 8 x b G E 2 Z z l H d 0 I 0 V F V B Z 0 9 y V F F n W U Y 2 N U J k N m F u K 2 Z O Q 2 M v V z h V N n Z 5 T j l L N V Z W d T Y 3 V D Z M b V l h S 2 R K d 3 E 4 b 2 Z 5 R 0 9 V Q W V H N V F o a k 9 o Q 1 p R b U V N T F R n Y V B a S G p P U 2 N L M z h T c 0 h F Z 2 Z C V X R a M H Z q N 0 V o O W J L Z E h Y M l p H V G 1 m T k F F c V F 1 d X Z 2 c W h P S D g z a j h a Z E 1 G Z 3 l y U T N y d X N o L 3 B X e j A w e D N G W l B y c W 9 t L 1 l r c V g 5 c W J O Y z Q 5 a W J I O T l 5 d 3 V D S G 5 T Y U x C Z E 5 U R 1 h w a i 9 q T F l U S 0 g 2 W T M 4 U n J v U V d P Q W p M e H l a S F E z V F g 2 U T B R d n B E V E J 3 c 2 V i b F J V c 3 E 1 M T Z S Z 0 c 5 d m R V Q V h 4 O W R k V U g r L 1 B a M 3 g w S m h E e i t E U 3 R y R l l z Y V V 1 S j V P N D F q S k N 4 N E 9 x K y 8 w V j Z z d U 9 t U U 9 L M 0 F H Q 2 t x N z B m S U Z K d V F k Z U J F Z l d q U k 9 N Y U l M T 2 t M e U N Z R F V 2 R z Z 5 U l F i U E 1 p b m 5 t T m F T b 1 N L c D l Q T l p N d 1 Z N V C s 2 a k J y M z E 1 S T g r T U J S c U 9 r a z c 5 e k 9 B Z X d 3 S 3 k 3 T l h H Y 1 Z S a m 4 0 M E Z R U 0 R Y b D N m M m 5 J S H h v a U 8 v W j h N M W Q x c U d r T m 1 v O V o v K 0 l h N 2 d Z d D R k N X d 3 e n R i M V B L b D J v S X A 5 a U l W c i t m d V p y d D A y R G p F b W J X R j N 3 Q T l T R H N q Q 0 c x K 1 Y 2 N l p r Y V F y Z U 9 m T X V E Q z R C a U V l d y t u L 0 F W T F V z N D N z V W R T S H o 4 R k J u T T B S U W c v N E 9 M R 1 R Y L z R r S z F 1 c E o 5 e V A z b D h m M E o z c T h p b W 5 6 b k F X Z j h w Q n F O c W t T O W J R S U x 5 c l l p W D Z W T 0 l 3 W k d 6 Q T c z M W x R W k 1 J L 3 B T Z E 5 V Y V g 3 M m Z X b 0 Z O W l d l b m l 5 V X F t b m 9 u b m Q w Y 3 M 4 c 0 k r S m F S d X c 0 O X h O V F Z 3 R 0 R T Q k 9 w b C 9 F U C 9 h U G k w R 0 h F Z U x x U G l U Z W 4 y Z z I x a j g v M X N F d X h X T n p 1 d 0 t 0 S F Y r V j Z o R G o 1 Z n d V S E J x b D h 0 T G x 5 a 2 p P c 0 d n e H R X b 1 k 1 d H B D N k V l U 3 F o d S 8 x d C 9 n b 0 l Z U j V K Q 2 x w T 2 N s a C s 2 e k 1 m a 2 N N S V J x a W 5 n T H F N M z F l d 0 d o M G 5 E R U d U V E p 4 R G t m U W R q T 3 F L M S 9 6 M m F W b G 8 2 S 2 9 a d W x T Q 0 4 5 c W 0 5 b S t w N 0 t O U 3 N K U S 9 1 Y k 9 o d k V J d E N E S l l P Q l h o S m x 4 a j R m Z m l l M 0 Z N b m N y Z 0 J 1 T j k 0 Q V J Z d 3 V h Z k t W R W l T Q V c w V j h i W F Y x b W l l Z l J k M U x K b D U x V k 4 1 Z 3 k z Y V d H U j l W d V o 3 b z J K a n B n b U J i K 3 V O M k t X T 2 l W a i 8 y N z g 1 M X Z J Q T l H L 1 F Y a V Q y S n h Q W W w w K 3 Z a T W 1 S R T l r T V R F e k 5 v a 2 p l U S t C V W 9 j d k R N b W J k Z 1 Z 4 U G w w c 2 F r V m Y r Z U J F a m 0 y Q 0 1 x N W d a d U R H O H R 0 O E R t N i 9 D Q j F Q W H A w N m t I b z F V d W h M S 3 F h O H c 5 d n d w R D M x c D l a U l V J K 0 V W O T B 0 c D N r c z Y 0 O H l T U n N 6 Y V N S c V N t d G N u O U x 3 S H F J T T J o N z R I L 0 1 s O T l G U E s 5 U X d s a 0 p q S j R 1 S V Z x c 3 l R K y 9 Y d j Y y L 1 Q 5 N W x S b j d O Z 2 4 r a W Z 2 d G t J Q m Z L L 0 t r Q z l 0 S F h k O E F O V V N Y V T R r Q z N h d F R E V T J k c 3 B H R m s z a 3 o z a T A x V V R u M G x m T z h B W j N 4 W W R F N X d Z N 1 Z U b D R Y Y k F p e U 1 x d W x h c F M r T 3 F 3 T E N v e H N n U z R 6 R m U x Y n l k a 1 Q z d 2 t H d H V 5 b E p q S 2 I 0 N m U 4 d 0 0 4 a 2 V n a 2 l u a m 5 r e l V z U H l o Z k F I a l N j Y 0 p P d m d h Y T F B R F E w Z G Z y a D d Q V G 5 X T V l W W E N H M D B 6 V 0 8 z T 1 R h M E J 2 Z 1 Z w e U V z N F h H K z B I c D V C U V I 3 T V l 1 M k Z v U z R R e U Z E O E k y T W J u M 2 1 Z S z Z J Q 1 A w c F h G O E 5 j Z y s x Y l E w e j N o R D J o T D N M M X d P a W Q w M j Z q M G t h V C 9 5 M i t m O H l J d D N h V G N Q W k 1 Y c E 1 3 N n F O Z G E y Q j J S O W Z 5 N H d 5 K z h w Z T N Y Z j F r Q T J E a z V 1 b T A r d F V r M 2 U 4 c l B E Q n h p Z m Z a N 2 9 q Z j N I S l d H M T R 0 W k h G N X h s c D Z 4 b D E 2 a U F 3 Z U x n e X J Y M j h v N m Z 4 U l R v M W F F S U t r b E c x d W Z V W m V N L 1 h N Z V d 2 W j c 5 O V R L T z E 5 U k l q Y U d 2 O T V Y M H R 2 Z G p G T 3 V 6 W U R w M V F D d z F l R k M 3 V X V w d y 9 o L 0 g z d H V C a n d L O X J K d 3 R V c T N x c T F 5 V k l K U D Z Q c E 9 v S W R h S X F z V V I y a 1 V a c n U v b z R Q Y m 5 v R l Z h V W h w Q V Z 0 c 0 d K Y y s 1 W i t 0 M E F 0 U W k y b H p I R U x M R j Z T Q X J P S 0 Z z U l V N W U l 2 O H p Z c 0 1 x R G 1 D M l Z q b W Z R b m J L a 1 F z d G x m L 2 9 v M E J m Y k t 5 Y y t t e m x 0 e E h S M H d s K 2 Q v U U 5 M e F d o e n Z 4 U 3 F L Y m Z U N E l H M j h O V y t Y W n p o N m Z j R X M 5 R X c 5 T n Y 2 M j R o d m x s Y n B Y O V h l a T l L d k J F a k l G N T F m Z W l 1 Q l F W Q 1 h h N V l 0 e m J 3 e V A v Q U l 6 O T M x N m F 4 T n V F U U 8 1 V F R V S z c v e k h s N H h Q S E 9 I R m 5 w K 1 d 4 Y m Z H R j R x b m V F U F R B L z l 4 S E V 6 V F N r d H p i c G J M W k 4 5 c z B j Y 2 9 P V z E 0 U D J S S j l 1 d k 9 r O W N Y W U h P U 0 V z Z 1 R 2 e m l i V F c w N U V l d k o 4 U U 9 H N D R v T V R V S 0 p H e V B q Y W I v M 0 p C N W F 4 W U Q r V F h 6 R F E v e G t V M 3 F P V 2 Z q V k t D Q T B z Y 1 J C W j l R a 0 o 5 Q X J t S n B 6 c l F a U E d u b j d N N m Z v L 2 J k M C 9 D U 0 k 2 M T N H U G M w O X V u N k V 2 Y V d x a U d h a F U v M W l 2 M G p O U U h P S 2 N U Z F h 3 O E Z C b F F s R E w 0 b H l H N z d K e X V 4 N G 5 X W F Z Q e m 9 n Z j k 1 S y 9 w a F Q z T F U 0 O G g 3 b D F k b T N D M n B t N k l z a k Q z T j R 5 V T F 1 S n Q v R H p 1 c 2 V M M n J s e E F W M V V U N z R 4 U j k y b V N 2 Z W R D O X p Q N 1 R r L 1 Z C W F I 3 Z j d l Q j U 0 U V J m b 3 N x V G R j M l Z w d l d U d 0 w y V j J U S U 1 Y c G l 2 a D J q Z j V a T G 9 h e V V L Z 1 J h R S 9 H d D N i L 1 N B d k J y V 2 p l R X h Z d i 9 S R D U w V z R l M E t V T k d Z U j d i W l Z 5 a F B 5 L 2 5 l e F R a Z m 5 W V 2 l D a T U 4 b C t h e E J i Q T J l U E N N d U p k d U N y c V J h e H V G a W Z l d D l Y R D h u M U l z U 0 0 4 c 1 k 1 W F l a W E Z k M 0 R l Y m Q 4 R E p m Y W J U M D N Q V D N M R U J r Q U V V L 3 R H e V l S S k F K d U p V W E Z C U k 1 x K 0 V E M y s 1 R D d Z Q j l Y W G V y e i s z U m 1 s T n Y 5 M 1 F J Z m 9 i a 2 p a N 0 l X b 0 d o d W J r N U Z B c H Q w d T U 1 d j Z x c F E 1 a F l N Y z R U K 0 h J U S t G S m w v S H g w Z E l p e F R 5 Z U Z Q T j V u S W d V c 0 5 U T U J m M 2 k 3 c 0 J s W m l Z b U o v O D F n Y m N a M y 9 T L 3 l V d n F S R E l z V W E 4 Z m d 2 e k Y 0 N n A 4 V H Z K d C s 1 O T B 3 d 3 Y v Q 0 x r S j N R Z D B Q U j F Y R D h a U 1 V a R G x N U l F l V S 9 q Y 3 p o c D d y b W p Z T V Z u S 1 N r d E J L e l N v S z d 6 K 0 p E U E V 2 Z i t o R V Z y c T h Y V E 1 i Y 2 h 5 d 3 J 0 M 0 5 4 c X J x Z W g 3 Z V h u V G V R b m x p N k J 6 e D N 0 d m h S R W I r d H d 0 a k 5 Y d H R 2 Y y t P M 3 Q 0 Z H B u V E p H W F h r O W J 2 R D h X e j d 1 c l h l M j V G M G V Y d 0 J U L y 8 y S G 1 O d G 1 k V T V q U E 1 a W G N z M n V l c 3 k x V 0 t W U l o 1 d l l 0 T X R 6 a m p m K 3 B D U W V J S C 9 F e W 5 5 Z T d v Y z V 1 Y m 1 E a z h 6 c X p Y U G l J T E x E M 2 c 0 U E s 3 c k 5 k T F N 1 a X N M Z k N p a k R I e j Z X Z 0 R O T E h x V H V z K 3 h i Z j F 1 e F R y Z i 8 y c U U 3 b U F 5 R j d L W G R u O T B t T 2 w 0 S m Z S d V p X W G x m a 2 F h Y 3 E r a D c 5 Q U x 0 d T d w d E t 4 e j l T W m N p K z F j N l Z P Y T l 5 Q y t 1 K 1 h R Z 3 R m V H Y w d k l l U S t F a X J x L 3 F X Q m p o V 3 F x T F N I K z A 0 U E 5 O c V p u M T h V Q X V q Z W I 2 M m Z H b z R j T X p O d E p w U C t 0 W m F 0 N 2 N 0 Y V Z I b S 9 w Z E p B c 1 l K R k Z m N 2 5 o U T k 0 T G R a a j d V b k R w c V B 5 c z F D c k 0 w e E 9 W Z W 1 H S k t E Z T Z k N G x K Q 2 9 S c V d s T T N Q U E 5 I c H Z s a 2 1 T b m h 5 U F B V b 1 R L b X V l M 2 t G S G Z l U 1 h C Y V E 5 Q z l K V E Z 0 Q W t F Z m k w c 1 Q x O W F K M l B t a 3 E 1 a 2 k 2 W l J G R 0 x i Q V A y c l B 4 R l E y Y V F T Z 0 9 U M U Z 1 S 3 h s a G F O e U Z G U l p X a D h n U E 4 0 Z y 9 5 b z c w R 2 w 1 M E J 6 V n F N Y 0 1 Z N z h Z M 1 d C T m 5 G b k l Y T n V W T m g 0 d k t 2 U n d R e T E y a k 5 l R l R C b D Z 1 Q W 4 4 U n l v d V Y x R W l h W n d X T T l E V 2 F r b U R S d G h C c 0 4 3 K 1 I 4 b H d R M U 5 G a 2 t V e F l o a E 9 a b W l r Q l V k R D c 3 Z G N 2 R E o y T E 5 6 d l h u N l p P Q 0 1 2 T D d R e T B 3 c 0 U 2 Y 3 p C L z R 5 T 2 F 4 R U V t V D Z 3 W k s 4 a H F C S H B Z N U Z S W l Z h R F p o c z d z a D l T M 1 M v Y l l H a k h y U W h w W n h Q c l Z N d D N R T G Z U e m Q r V z Y 2 M H N X S E h q L 0 d 3 K 0 N n S V B O R 3 N l c D F 6 W G p 6 M n Z u Y z k w O G k 5 Z l l E e W R N S T g 5 a S t v N k l z T k x S M l F Q S l Z m V G l j T E N U c 2 l P V E J J S U 5 h R m F v a l A 4 e H p D a n J O a j N C N V p V M E F j V 2 R h W W 9 Q c G p 1 Y m 1 G d m Z u T n R v Z l V V b 3 d n b S t h L 3 N 3 c k R t V T F G R D J Q N V p X O X F s b H Z 6 a j V n S V U x c F R V N 1 h U d z F 3 N m Q 1 W k d O N V Z w R U o 5 a m l N Z T V V a E x y S T l D e k l N b H p E e V N o a k F V c 0 h k M m V k U m J E V D Z H e D F a b l o y T n E 5 O U F T M U o 0 a U Y v d 1 V C W E Y 4 S U o 4 K 0 F G Y U Z X R l d i U n N O R l M z W D g x S U g 3 Y z V W c V E v O V B z Y z g 3 U G 4 v U j F u b 0 5 a b F R E N F Y 5 R G l 4 V V l a Z l p G R z B i N k N a N F U 1 N D h U W W g 5 Z D E 4 R W I 3 V j k x Z 1 l S c F o 2 b i t D d y t i N U 8 w S G 1 y d 1 J W K 3 h L N z I z V m w 3 b T l W O T B S b 1 p n a S t r U E w y e j g w T 1 E r e G l Q N 0 5 h e U p s d W 4 w e E 5 5 Y V J J Q y 9 H e m J l M m 9 K U H p m U k c x a D B M Z X R u L y s 3 N U Z w R 2 t I Q z F W M F k 1 Q l J r d D M 5 K z J U O E x W R z R 3 O F Q w W V U 0 d n Z x Z E 5 a Q 2 p N M k R E b D B h U G l 2 V k Z s a G J M W k h m d W p 2 S E 5 I R G h H O G x z O G t w Z l R Y e X N o b G J 3 a T Q 1 V V Z H b 3 N D U j l V e X Q 1 Q m o y b X I z d U Z V W E V D c m M 5 M m J v b X c 1 U C t h T 2 F S S V Z Z Y 1 M 3 N T Z E Z E Y z Z H h o U D Z F d W t m O E U 0 e H p W b H V M U z B p Y l d K S i 9 O S j l h V 0 l k N k J r N F g 5 S T N s b n R T Y 2 V n V X N 2 Y W Q y R k F Y d m s 2 Z C s z e T R s O D l m V 0 1 1 c n A 3 O G 1 y e l V F U m 5 o S k 9 X M T F 3 a F l k L 1 Z q Y T N 6 R k d u S H c w W k x I V y s x c W p T V F F D R F p 4 c D N 5 d 0 p z W n h 6 W F F 5 S k d 6 e m 5 I T i 9 p Z 1 Q v U 2 c 4 b 2 I y V 0 5 o U G 9 P a W 4 5 d X B M Z W R t M 1 N i W m h w W T B Y e j F k U H R G c 1 N X N m 5 k e n h V S E p E R i 9 l c k d E a m R k d T R k b F Z l T F p a N D h E V 1 Z 5 T W l M Z W d r N U s 2 Y V p i b H l 4 S m Z X d 1 J w O E Y 0 U n h E V k l p a V R h L 0 c 1 Q 3 Z Y d 3 I 2 Y l p m S X B D L y 9 C T F V 5 U z Z i V z Z m S H d i U E R l W E R G V G 1 z N H o z Q 2 J u T T h 3 e k l u Q y 9 Y W m V B a 3 R q M G 5 C b E J S d E R t c z J K N 1 p E b j l X a m 9 j T 0 F O S 1 B i S k 1 L N j c r c z d N a m M z R G h I M X F M O U t E O W 1 k Z V d a R j J U e V M 5 U y t P O S 9 N M z R R L 2 d H K 2 F L V W V z S 0 Q 4 M j d 5 a 2 Z j Q 1 l r Q l k 1 L 0 Y v T H R P K 3 M 4 c m l Y b C 9 P Z H o 5 c n V E d E R Y c X p F R m l m Q k 1 z Y V p o S l d q R j B t T U d H a m p 1 K 1 p F a 2 Z S e W 5 T W T d k U U t T Y l B m c z Q r e i t j Y W c 1 V V I z Q j h E V m 9 E K 2 o 2 b l l y N n J 3 Z T d r L 0 N D Z n N O L 2 4 2 R l p P a S 9 2 c G d x d m Q y V W I 5 d H c r Z l l Y U 0 5 a c m 1 R e V R 6 a D c r R m l R S k p a Q z B L T z Z 2 U H p 2 a 1 d 4 Z F l y W l R 6 M z N U M U N m T z d J a 2 x F d X l N e V h Z e m F O U 3 h 1 b X B B a D l m b F R p U W U z U 3 l O S W Z W S 1 g x O W Z 5 d U 9 C a H Y 0 K 0 d x Z l h q M 0 V 6 Q U 9 D Z D d u L y 9 B b E N H Z U I v W H R O W D Y v d H Y v Z D d t N 2 x P c 3 B z T 0 Y z U G R H V m 5 y b S 9 B N D F l V 2 x v K 2 5 z e n d m R 0 5 j R T A z R U Z w Q 0 p 1 N i t r d j Q r e U 5 B M E h 1 W G 8 r c k V U e V h 2 Y 3 V N N z k 3 T U d u N z d U S j J 5 M z N Y e W J t Z k 8 v W H A 4 V V J l Y W 1 R c X Q z W D g v Z j R 4 S k N x N E g z T U l U S U F R U 2 1 5 Y T h W Y V B 5 V E F 6 R z N 0 e l Z j S 1 d k T G V l Y n c 1 d n F l Z X V a U X k y K 2 N h U V N i d j J L Y 2 0 3 Y k 1 3 T H N a V H B H b T F j W W o 0 V F B 3 Q 3 h n Y z V 5 d k 9 Z c l Q w W n N z d n V D R 0 N 1 Y k h U c 1 l t c j M 1 W n J W Y j d S W V l a V D d P b V F x b H B x Y U N r b V d q b 3 F M S 2 M y a D B C R 0 N E Q 0 p s Z E s 5 V V d I S 0 R r N m l 5 T 0 J G T W h w O W J a c m 1 R R k R 1 c H I v R U t q e G Z H Y n U w c U h N M U J x W D d H V n N l N k p C U W Q v Y l J s R D c y a U N 0 T X M 3 S U J G R j d h R 0 Z J V n Z U Z W 5 Q S F V M T l N r Z 1 h I V E Z P Z 1 U 0 N 1 B N Z U c z R H p Q S m t Z S 0 5 m R m 5 q a 1 h m d k N K R l k w Z m x I U i t R L 2 h r S z N x V 2 F i Z W l I e V Z E V 0 c 5 N 2 x X N m N L W k 1 h R H k z S S t V e G V Z N T Q x a k l H b H B h S C t j T y 9 I Z k 1 s T V U 4 c k V F Y 1 J n c k Y z W l o 5 W m 9 q U z Z p e X l q S k V T N W R 6 a X R J b D N l V i t v S 0 9 y V 0 d s M E Z W T X R z U z g x L 2 x D R X p Y L z d y c j d 1 T 1 h h d X g z b E V 3 d 3 R o c E R F b l M w U H B J Y z R y e E U 3 S z c y T W t 5 e D J D Z E J u U 1 N t U m 5 s b E R 5 S U 1 p b W x p M j Z l Y k F E M 2 5 i c m x o M 0 x D S E c x Y m p Y R V Z r R U I w b T Z 5 R T V I T 1 B l S G c 2 M W J n N k 1 n R E N h Q V R j a k l u V W 9 C T G Z W O U Y x d 2 1 F Q z F u Q U p U N k c 0 Q l R 0 e U d S T 2 s 2 d H R i N T d q b 3 h E d V B K c 1 J 4 Y l o w S X F o V k 9 F M X N P d W x V O E s z b G x D S E V B b W h L e W l H T y 9 y b l Q 4 Q 2 k 2 c 3 Q 3 M m t r M z U y M 2 l L a T Z Q U l V t a V d 0 Q l J 5 M W 9 M b 2 1 B Y 0 p W d k p w O H l W c z d a d D R i a 2 Z B W l Z F U F d Z Z F p X N l d 1 Z W l C b U d O T X d 2 K 0 J k Q k h 2 T U V v c G p U O G 1 T d W 9 y U U R D O H V z Z n c w Q V Z M U z F Q Y 1 B S c k t N Z H h D Z G p O c j U 4 V F R N Y 0 h K R T c 3 c W 9 n c E J F a D M v S 1 F Y M C t L a n J R b 0 x r U C t a d m x q M k t G Z z J J S C 9 l c 2 R t S m p Q U F Z T c 0 h 5 d 2 R Y Y 2 E 3 b X R i R S s 4 N l Z s S T J i R k R H c m 1 r U 0 V M N 2 5 z N U 9 3 c 0 9 6 c 3 V 6 U 0 h x b j c 4 R 3 p r U F F k V k R h b V o 5 d X F W K 0 1 l T k d p Q X F n U D N 6 O F N O e T k v d D Z I T G J R Z X V O c E R B Y 0 F t c j l s b l B L W n h v N E p w W V Z k W D l z c k c v R V F h c l J V R 2 h m d 0 x q b F Q x K 2 F V K 0 h m U G c z S T Z I M S 9 T V E 1 4 a 1 R v a E 1 B L 2 p o Z 0 h i T F A 2 d 0 J U M 3 Q 0 V D Z B c 1 h I a 3 l q W T R t O X l x M U J F c z R k U F p r S k p k W j V Q Y U p O O U t E V X Z K N 1 N 4 T l R w M 3 h C c z E r R W l Y V 2 t u Y X N 3 Y 1 R 0 R T R X W D F 6 c 3 R z d D Z Z K 0 1 1 W j J H Z V d k M X M 2 c m x o N 2 9 5 R n I w c E F n Q S 9 y Q 2 5 V M C t y O X V h T V N G S 3 V 5 L 1 J x Z S t R e D J Q U F l k c k F O O T Z T O F F F M F l m V n R F Q 0 0 x T m M 0 Q n U r Y 3 d D b D V 6 a 1 l j Y m J 1 V l J h K z l u M 2 V y S H J W N 3 J 1 W V h G R j V 5 a 1 V 3 U j N 4 Z F N X b H B V O U Y 3 d m h P Z m g 5 Q z F C L 1 d x N W k 2 b 2 h G b U Z 1 Y j Q 5 Q U V H W T B w Q T I 4 M i s 5 S W l G a U o 4 c E F S O G 4 x K z R 2 c X Z q M 0 t T Z X p F Z T h 0 S E Z K Y n Y v W U p v b F N h b W x w N z J r R H o 2 L z d k T k Z m Y z d P V F I w W l g 1 Y 3 F y Y T h K W F Y 2 d V Z z b j l W Q 3 V N U 2 I w S l F P c E N 3 b D k w T W t 0 V X R P N 3 V X d H V F Z 1 d E M H g 1 Z X B w c m d 0 a W F I d H c y W k Z D e G 1 v S D B S T U l Q T V p G V k p n W V g 4 Q k R P T V g v e D N T O T R V V n d 4 d n R Y e X J 1 O G 5 U V k J T b 0 l X d 0 Z 1 U 2 x W U 1 N x Q l V 6 Q 2 Z s L 1 V F c 0 J B a F F E R k F B Q U F B Z 0 F M W G 9 Q V 1 Z V U G p m Z k d B U U F B U V F R Q U F B d 0 F D U U F B Q U F B Q U F B Q U F B T G F C Q U F B Q U F H U n Z Z M 1 Z 0 W l c 1 M E x u a H R i R l Z V Q l F B S G g 2 d T l a b E J M Q V F J V U F 4 U U F B Q U F J Q U c x d 0 Q x b m J y b m 9 K N k E 4 Q U F E U V N B Q U F J Q U F r Q U F B Q U F B Q U F B Q U F D M m d m Q U J B Q U J 0 Y l M 1 a W E y b D N h V l Z V Q l F B S E w 1 c T l a b E J M Q V F J V U F 4 U U F B Q U F J Q U M x N k Q x a 0 d K b 2 5 H V l F R Q U F D R U l B Q U F Q Q U F r Q U F B Q U F B Q U F B Q U F D M m d m N F J B Q U J 0 Y l h C a F o y V X Z j R 0 Z u W l M 1 a W F X N V Z W Q V V B Q j R l c n Z X W l F T d 0 V D R k F N V U F B Q U F D Q U F 0 Z W c 5 W i 9 r a 1 p k M F l O Q U F E M G d R Q U F E U U F K Q U F B Q U F B Q U F B Q U F B d G 9 H Q U Z n Q U F j R 0 Z u W l M 5 d 1 l X Z G x M b m h 0 Y k Z W V U J R Q U h o N n U 5 W m x C T E F R S V V B e F F B Q U F B S U F D M T Z E M W x q S E R R Y l p B S U F B T 2 t L Q U F B V k F B a 0 F B Q U F B Q U F B Q U F B Q z J n Z k V q Q U F C e V p X e H p M M 0 J o W j J W Z l p t O X l i V 0 Y w Y 3 k 1 N G J X e F Z W Q V V B Q j R l c n Z X W l F T d 0 V D R k F N V U F B Q U F D Q U F 0 Z W c 5 W k p Q R G I r R G 9 B Q U F B N k F B Q U F F Z 0 F K Q U F B Q U F B Q U F B Q U F B d G 9 H S U p n Q U F j b V Z z Y 3 k 5 d 1 l X Z G x Y M 0 p s Y k h N d W V H M X N W V l F G Q U F l S H E 3 M W 1 V R X N C Q W h R R E Z B Q U F B Q W d B T F h v U F d T d G V s N G N u Q k F B Q T J E c 0 F B Q W t B Q 1 F B Q U F B Q U F B Q U F B Q U x h Q j h p W U F B S F J v W l c x b E x u a H R i R l Z V Q l F B S G g 2 d T l a b E J M Q V F J V U F 4 U U F B Q U F J Q U M x N k Q x b H g 2 e W p 6 b n l R Q U F M T W t B Q U F O Q U F r Q U F B Q U F B Q U F B Q U F D M m d V Q X J B Q U I w Y U h W d F l t N W h h V 3 d 1 Y 0 c 1 b l Z W U U Z B Q W V I c T c x b V V F c 0 Z C Z 0 F B Q U F B S U F B Z 0 F K U U l B Q U F w U U F B Q U F B Q T 0 9 I i w K C S J G a W x l T m F t Z S I g O i A i 5 a + 8 5 Z u + M S g y K S 5 l b W 1 4 I g p 9 C g = = " / > < / e x t o b j > < / e x t o b j s > < / s : c u s t o m D a t a > 
</file>

<file path=customXml/item7.xml>��< ? x m l   v e r s i o n = " 1 . 0 "   s t a n d a l o n e = " y e s " ? > < s : c u s t o m D a t a   x m l n s = " h t t p : / / w w w . w p s . c n / o f f i c e D o c u m e n t / 2 0 1 3 / w p s C u s t o m D a t a "   x m l n s : s = " h t t p : / / w w w . w p s . c n / o f f i c e D o c u m e n t / 2 0 1 3 / w p s C u s t o m D a t a " > < e x t o b j s > < e x t o b j   n a m e = " 1 B C C 2 C 2 8 - 8 7 1 D - 4 8 C B - 8 B E 0 - 2 8 6 7 F 7 8 0 3 A D B - 1 " > < e x t o b j d a t a   t y p e = " 1 B C C 2 C 2 8 - 8 7 1 D - 4 8 C B - 8 B E 0 - 2 8 6 7 F 7 8 0 3 A D B "   d a t a = " e w o J I k Z p b G V D b 2 5 0 Z W 5 0 I i A 6 I C J V R X N E Q k J R Q U F B Q U l B S T V 6 R D F s c z Z E M k h 4 Q U V B Q U V F R U F B Q U 1 B Q U F B W k c 5 a m R X M W x i b l F 1 Z U c x c 2 Z a U l J U d U 1 3 R U l i Z m t m W U 9 V Z D d U T 2 1 s V F h F Z 1 h J U 2 9 L R W d 0 S U x m Q n N r b W t 6 M j h T T 1 h B Z W 9 W b H l D Q j E 2 N U F n Z m d P R 2 l s d l F X T 2 F a Z k d i V W 1 p S 0 p u L 2 1 4 b D d a c E x v N E N I U G 5 E d V F N e F M 4 N S 9 v T j R q c k F Z N U V n b i 9 U Y 3 E 5 R 3 h S O T J E b n o 5 M m 9 y N k l 5 e H k 0 Y 3 E 3 L 3 M 2 U k J H N z d y Y U d Y V l J v e G x V R 0 x T Y y 8 v U T d t M U F 3 U S s 5 c E 5 z Z G U r M F l 3 T H N s T W Z G b 2 E 5 Z j N n Z E Z X S j A 0 Z V h S M 2 Y w V W Q w S 1 V V Q l V p S E 1 G a F p q U F N 5 V k 9 H T n p V Z X J j T 2 9 Q Y l h C V k h t R U 9 H S E c 0 d 1 V h b l J D U 0 Y x N U l o b G 1 Y Y m V H b U t Z a X Z 1 Q k Z H V n h 6 b k x Z b 1 B j T E 5 O W k d F T m F G d z F q a E h a e n l C Q j R x d 0 V v N 2 p D V U E v M X B Y M k 9 w c 0 F r N E F K N m x a R n U y M D Y 4 Q m x 4 d F J Z e U x 3 U z c 1 S F h 4 V i s 2 U m V Q N X Q 4 a V J C S 1 l n V 1 R U b n N 6 a W 1 a Z X V V a 0 p Y O D c r b m w 3 L 1 B y K z l 2 T G h s U U k z e U d M V k g x O X E 2 a U F C R z J Q V U 0 4 U E h i K z k 1 N U 8 5 c 0 x V e D V C Y U h n T 3 J M c W d X Y n d L d 2 l D L z F n e F d L R k R t Z D F M b X F 1 R F Z N M F l G e X B p M E x w W X F 6 N j N 3 Z z U 3 Y k 8 1 O G Q 5 Z m 5 t U 2 Y y R m w r Q 3 p u Q 2 V G c H g 5 b T Z R Z j J u M k d D Z 2 0 x W E t i b G 5 h T U h H Z n B G d E U 0 V n V O d D Z r T 3 B Q Z G F m e m t z Z z N P M 1 l 3 Q l Z I d G Z w W l d C M U x H W i t B V 1 h r O W V k U m N y N V B l d l p 3 T 1 V 3 Q l Z V V k Z 6 K 1 R Q U U x 4 O V F T d 0 1 F R k F B Q U F B Z 0 F i W E F Q V 2 R 1 d W V n b m 9 E d 0 F B T k J J Q U F B Z 0 F B Q U J 0 Y l M 1 a W E y b D N h V F d Y a F h i e U R O Z H R j W m N D T G U 0 U m d o T U N J W U Z B Q 0 8 0 b E 9 C U 3 B R Z 3 N 0 V X F I N n Z M M z F 2 O T g 0 N D l 6 Q 0 h I d X Z O Z G V W Q 2 Z a N z d N e D U x c k g 1 d U Y r Z m x D U H Z V U T N p Z D V h e W V j S U h R V z J t V U s z N F l G W E F I M m N i e l B m Y X h l V V J o N k 9 r Q m t m V z B m d T c 4 a W 9 k a 2 F 2 R T B Y O D R G b l N 6 L 2 h H R E U 2 d j R Q a j B m W k k 2 T l F W b H B P e F l t V D A 3 a V R N T E J j W D k r Y 0 p w T 1 Y 1 O X F F d 2 t s Q k N 6 U G x m N W F v K 0 Y 1 W l d P V E 9 G Z l o z a E Z J a G t Q W H l h K 2 9 l Y m p R Z W h 1 Y j B i a V p R b 2 Z T V j d o d 2 h T b U 5 2 b E x r U F Z j W E 9 N R 3 B G V l J j T m V s T 0 x C c 1 V C R S 9 O S X N p N D M 5 M 1 F N S k R s d W x U N 2 g z c l l Y d k R M Q W d u T l k 1 Y 2 9 t M U 9 H a 1 J u a m F w c l Q y M W h L N z V p Z V d r W V Z J a m 1 D Z U x h R U t H c z Z p W X Y w a S 9 I Q k g z M l R G T E F a S j M z Q W F 5 b T Q 2 V 3 A x M T I z S 2 t H R X I 3 T G 1 F W W d W Q W Z r W j h X a V J s c G F k U D F K a S t r e W V C V V V q T C t o c T Z Z N V d O b U Q 4 T 3 p T Z W I y R T B O N X Y 1 V l g y K 3 Z m K z R i d W s 5 b W s 3 V W 0 x Z z l I b U R y Y T V R Q m N y Q l R V b U h 0 L 0 h W d E 5 C S D U 2 R F h h d U x 1 S T F 2 b U R 3 Q i 9 S e D B M V l R C c k x h e U R X b F F l c F V K R D V z T j Q r S 3 J Z Z j F o N k Z p b 1 l E N F U 4 e U F 5 S W F n b E R 6 S U Q 2 V 1 l U a k d 2 W k g z N l k y c C 8 w T U d 6 c G N 4 e n Z 5 N W Z F W l F V U W Z h d l d D U 3 I y R G x H d m M 3 O E J F V W 5 G N 1 B Z c 2 R h S k N m V m E 5 M l J Y c n Z C V j Z r b m J Y N G g 5 Z S 9 F U U x 6 e C t i Q i s 4 Z W p I W l h 6 R n Z N a D g x M H Z F Z k t z d W J h b 2 p T Z 3 F F Q 2 d I M U h V W D J v S n d E R z F Y c j d X V V M x Z k N L e D N p Q k F 5 T G R j d y s 0 T 1 J k N W Z Q K 2 V C V W l l R 0 5 i a C t L e S 9 E R n Z a M 3 Z L R X l O T j J 5 W D Y r Q T B R O U 9 3 b U d m M z Z K M E U 0 V T Z s O D k 4 e m 5 i d m 1 h Q i t U R 2 5 S a W R B U 3 F h T W t a a W I w S 0 5 x e X N K U G Q 4 N y t J d m J V Y z I z S m 9 p Z E 0 2 S m 1 w e H V F R T V E V W J B b z I 3 M W 1 q M 2 t G S D I z U T R F d z h m d D V s V G U 2 Q m 8 z e l B 2 d G 9 W N X N q U G 4 z c 3 l X V 3 l F Q k I 2 d F Q 4 a F J Q R l V t a W l N L 2 R l R E 4 1 V m J i e F c 0 U H M 4 M 1 d k N W N x Y U M 4 b S t q a G x x Y k F V R W h q d C 8 v e H Y r N G 9 m S G d n Q j k 4 R X h t b V l Q d z J j a l J 5 R D J y b 3 J n N U J n T U J N S U p I T 0 h 6 W k d q V G 1 K W l N 6 O D N a c H N D e k 9 s e W V n M U R 6 S W 1 r Y z h 6 R z d T S F p I U E 5 4 N F Z l W m F 2 d l h m Y V U 2 R n Y r U C 8 v T C 8 z Z j h C a j Z G a E 5 u e H g w Y z J k b 2 5 n b j B Z Z U 1 D S z l u V m V y a X N j Z H M 3 Y W l 3 R m l a V H l m N 2 p m T l N 5 Q V l D a S 9 W T i 8 x b 0 F r R n l O Z G p a b i 9 W e k 1 D K 1 U 1 b k 1 D N n l x e V A v c 0 k v a V F o T n Z C O W 4 y Z V R i Q U V v Y U N U e H d 4 U k Y 3 T 3 l X L 2 x E a 3 V H W m 1 l d l h 5 a l k r Z U 4 v T G d B M H h s Z 0 c z O S 9 j c E 5 U Z 1 F w N V E 3 W i 9 P Y j B N a k l o M m t M R k x I V D Z s N m Z 6 T j F V Q 2 s 3 R X V Q K z Z 0 N X Z z R n R M R 2 1 z O G p U S E t a c 1 B E V z N a a E 5 U R k t Z K 3 R p N W 5 6 d W 9 k d X F Z d 0 J F O D g 1 K 3 l a Y m 1 n U n B m V E J v a E x m M 1 l M d U 1 a M F Y 4 Z n V x a z k z S n V K a E 9 4 a m Y r T D B P N l I 0 d z Y w U 2 p O d m 9 K W W J i K 1 h U c 1 R E c m 9 0 K z U 2 S D F 3 a U p T U m x u O V Z O b m p O U U t k N l d t d 1 N m N T d O e G E 2 V m x E e m 5 q W H p v S 2 5 O S j Q 3 Z W R 5 Y W 5 n U E p y c H A v R 2 1 6 Y U 8 5 R V p o c U d R a F o 1 M 0 c 5 W l h S K z J G b 2 x 6 N m h r S F R H e W p W R U p E S U 1 o b H c 2 Z l Z i S z V 1 Q X d P Q n Y v e l p u d 2 R G d l B i K 2 U 1 O H Q 5 M 2 t C a n J I O F d P d F k 5 Y U t C N X B s R j R Y c E R H M H Q r U m E 0 W H F j S F V Z W G R E O G Z X W E E 1 a H N 5 b l c 3 Z 3 Q r T k 9 4 b G N E c U p C d V p s U X h V W D E r V X Z G V G 1 x d E N v V C t z R 3 Q 3 M U 8 2 c T R T U T V m L 3 g v c 1 J k M n p B a z N O c j F 4 a z R p M T Q 1 c W Z n R E p t T 1 B i T F N V c H p m N W F D Q 3 B o R n Z 3 R F p E a 1 o 2 a E Z x R H d B M D R U Z G 9 i W X A x d j I 4 U m F o O E 1 p O F h W a F J Y R j A z T k w x T T F C O D h t M m Z i S T h 0 U U Q 1 T y 9 2 R y 9 N O G l C M m J R N E d I e X c 4 a D k r a k x J Y z h Q S H h Z b G h S R k x n V G N m S V F h Y l d 4 R 3 V R S D A w U k F B Y k 1 G d G l p T G x h U 1 F Q T T N h T k R w c 1 g w S D d J U X p u c G Z 6 V l h 2 M V J P Q T R M a F h R b X I v c T R x U n Z w b U F C T n B Q e T N H U T A z b 0 J V M E h 6 O X J z b 0 Q w U X Z U d z g z U m Z O R X B Q Z T Q x Y V V a K 0 p l Z S 9 T U z F T R 2 h V U W x T a 1 R N a U l a M 2 d y a G V C R 0 J h L 3 Z j d j U w N F l Y W m R h Z W E 3 T X l o V 2 Z s S 1 B 2 V V R C R W 8 y Z E l 5 c G Z Q c 2 F r b 0 d Z R T g r Y 3 Q 2 M l o z e G h 1 U k U 3 d n B s W W t B Z G N E Y T N h Z D Z 2 a F Z J b 0 t h Q T R X Z E 9 3 V U N 4 R 2 9 W N F R 4 M W V S U l d v N k Z S d 3 J u W V Q w e k 9 H T V B S W n F M d 0 p P c D E y T X h 3 N l Z L U 1 F Q Q k V G V U h O Q l o 2 O U 5 0 Z 2 F m d 1 J 4 Y 3 B m V D R z V X A 1 W E p z O E F t R T E w T 1 A y R m h V R T N n N V N U R G d 3 b 3 N v V U x m Y k x q V n d r O T l m W W t 6 a n E r L z J l Z X E 4 Y V p P Z F B h N T U 3 Z G 1 E Z E 9 5 b m x 6 d F d C Z 0 p T M k M r K 1 l W M k k 0 K 2 x N Y n Z G b m 9 h Q m U r M z V I Z F U 1 d k N o S i 9 q O C 9 Z N F J X R F h o T E l r U C t 2 Y T R v e V J H e H J l S G 1 N L 0 V k b 2 x I d k h P M H V H M m Q 1 S k J C S 0 d k V T d h M z h 0 d H B o M E t X U D V C N D c r Y 2 x F S F p F T 3 J Y R G p M L z g 3 V H A 0 a T R L U 2 R t V E V n N D Q y N 0 t a V k p D K y 9 Z O W l F N W 1 o Y 0 1 n K 1 Y 5 M V d R T U d H a k l r Y 3 N t T H V V b W 5 t U 2 V r Q k c 5 d D F w U m 5 V e m p r d X h T Z E p j b k h Q b U 1 x R E Z X M U I 1 e m l L d m 5 q a U x y e m 1 m T j V 3 S l N B S V R u T G p l Z m N v R V F x V 2 Q 2 U 1 d a U V B B O G l W R U l T e n p L M W F s N n Z n e n d C Z D d L W S 8 4 Z D Y r W m 9 a c V p m V W t N Z 2 E 0 U 2 p q Z 1 p C c j k y O F h F W m R Z M l A w T k Z D O X k 2 Q 1 V h U V d k R F F n Z k E 4 W n Z Q W j R N c z V J Z D B v b T B N d l h D V 1 R G d 0 s z V G J I O T V q T k o w b U Z n O X Z T Z n V Y R V J y e E 1 Q N 0 s 3 U G M 5 U k l q d 3 d j O H h F R E 4 3 T V V r N l I w b 2 N G e U 8 2 L 2 5 G O E U z N z Y 5 b E J m b U t N R j J x b V h l b V d R T G R 1 Q X h W a j R 5 Q 2 t H Q 2 p 1 c W x t d D U 2 U z Y 0 c G x V M W c 0 Y 1 d 6 d G V 2 a V Z L U U V 4 N j Z N M U 1 E S 0 p 2 M z N l c 1 R 3 N 3 V a T G p 5 W k x H c H F T a 2 N I Q T R C T G x l V F M x Z T B O W j A r a U t W Z W F v T n h r b 0 t D U 2 p I b i t 2 d F F B e m x L M 1 Z y U k F a U E 5 r W F J 6 M G o 4 d X R E V W x L Q z d N R E g 5 R G R E M U p l Q T h N e E l 2 L 2 t k Z D B Z Y 2 c 5 c k d n Y V Q 3 Z G d K Z m N F S 2 M r L 2 V 2 T j R W R z Z a W D Q r Q j J s N 1 c z M 2 N I R W k 4 L 1 p h d G V 4 c D F F d H l H M H Z z c m 1 D e F g y Q 2 N k b X d H M n E 5 Y 2 V O c 3 g 2 R H h R W n J m S E Z F e E d t W E p 1 e W R P S 2 h T U l N D M F h x V E J l T X h w M E J m N V Q 5 e U x h N G t T a D g 1 d k d G L y 9 q d k I 1 Q m F S M 3 c v S D R C N l p k T z Q z M k x X S k x Y N z N L R 2 k 3 a F R F U H B G Z U d V K 3 U 0 a D E 4 V U c v O G F 3 N U x O a 3 N D e U 5 q T H p I N G o 2 N V l x M k V 4 Q 2 9 U Q 2 4 x b m t Z b m 1 B c W p z L 0 s 4 V G p 1 e W h Q Q U l Y Z 0 x T b m 5 K W U 9 o M V V D Z W p O Z D Z 3 W U V J R 0 h C N 3 F D L z N 4 Z n k 5 N W x N R 1 l p V 0 1 u L 3 l 1 U k t o U 2 N P e T N 5 e X o v L 3 d T N F N J b z l N T 0 R q T H Z r Q 0 t u d G d 6 T l B j K 2 p x S 1 F E S W t 4 R H d Y S 2 9 x U j d w Z k w 5 W G R Q c X R o e E w 0 M V V I N S 9 P e D V X N U t z Y k 5 p a G o z M D N z c 3 F J a U 1 X b 3 U x O T h H M G 9 1 R U F u W n B 1 c D R 3 Z n k z b 0 V u T H F T T m h y U z B P V 3 A r V T M w K 3 F V d l V n Y z h 0 O X U w Z j l 0 M G c 3 W U J I M 0 h F b E d o b E J i a U 9 k U W E 5 Z W R Z a D F j T E V m b G J N N U d m a j Z W U C 9 n M E R K N 1 V v W G F F c 3 V I b z A x V j F 2 T G N 6 b U t l d V F a R E d r U F c z Z G N B a z Z m d 1 V N Z 2 1 X S k o z U k R 6 d E R k d C t S Q l U w a 3 Z i R E F x Y W F 1 N 1 E 3 d U k 2 S E x Q a z d S a F d F R j l E R 2 5 V R 1 F K W m 1 D T T Z s M 2 5 6 b z V X Q X l N V z Z l R m 0 y U F V 4 Q V d o e W x B Y 0 1 q K 1 c 3 c G k w V E N h Y m 5 2 e S s 0 b V c 2 U 1 Y w T n U v T G V Q a k h 2 T j E 2 T H p v a 2 p 3 Z m R O S H N w M U h Z L z N r U z B 4 N k V j d D Q r V E J a c U g 3 c m Z s M W 9 D U D Z P Q 2 J O V E l M S G w x R X F x Q U N n e W R 1 d 1 Z Y R F V S V m N M T l V q O D l X T X E 1 R 3 l 5 d i t F O E Y 1 Y V l v N z c y Q 1 V M Y 2 R 2 S z N H d j N w d E J t N z Z F e m R y d i 8 1 a j V 0 N V c x M 1 h o Z k d E U E c w e l d x b F Z K V j R S Q m h J N k g 5 M 3 p O Y m F y c E F Q a m 0 x V n h Q Y z Y r W D V j R m h v Q 2 t W M G Z i N 0 w 4 M D k w b V F U d S 8 y N k 1 J M H V x N U p S c D Z D b W p v Z E o 0 Y z V m e W V j N U 9 O d 3 B O V n B q a 0 1 P Y 3 V J W U t z Z W 9 6 N m k 3 O E F V W F J M T U N h Y U Y w Z F Z G Z n h Z c S t G S S 9 M d W 0 2 K 0 J J Q m N C S H J I b m l q Q 3 A w V V d t a F R R V W k r R j V m N U x y T l J X a D V H S j Z q T E V X Y 2 E 0 T E U v Z T l L e n d R d T Q y M l d l W l A z T W p K d X R Z R W g 4 S W l K a l h K W G V a M H B i c U Y x T 0 5 p T l J H b T V I R X J 0 N m R 1 U 2 9 B d X B F W X B Z d E x D T G F a T l F F S n R S R 0 d i W U d v a 2 l n d E h Y W E 0 3 a U J y d l U z d C 9 p b W t G K 0 J l S F g v K 2 1 v a V V R M 1 h l N G 5 P e D R L S F J E b G 9 O O G l C d V d 5 M D d u b D N j S z J 5 M F d 0 Q W R M Q m h j N G F L c U Q 3 V 1 J 6 U 3 N N Z l I z c V F 6 T 2 1 r Z E 5 V U V d C R 2 I z Z V g z a E J p d 3 V u S U V q d V d 1 c 2 8 0 T V d T b k t a Q 2 V w e l V 6 S l p 5 L 0 9 i N j U 2 M 1 p m a i t m a 3 Z l N W Z Q a k t a d k x 2 S G l L T z U z K 0 1 j Q 2 d F N j N k U W 8 v N 2 Z 0 Z m 4 y c T B o T G 5 Q O V Z E Y n Z 4 a k p B K z h 4 b T R W b F V W V k l r U j J j c D d T T G 1 O W E 4 z N m E 2 Z m N z R V R u O W p H e W 1 Q c l B 1 R 3 R W Y 2 R B L 0 J Z Z y 9 i W l k w R k 1 3 R T J T R C s 0 Y m x m Z V B X N H B B T 3 J K c m 4 y W U d 5 R T Z X W G h p Q 3 h M a 2 V a c 1 F S U 1 d 3 d j M 3 S G t v a F k 1 O H B j R z d o S 1 p O Z H Y z O F F I O W N L S i s z V l g z M W 9 E V m 4 z Y W 9 a S G 5 i N 1 p 2 S C t L Z V J F S T Z 1 U U M y N 0 U y V 2 N r Y S s w d E M 0 T 2 p 5 O E N T Z W F I b m h J N C t O T n Q v M U 1 u Q U F X Q k h Z N m 9 x M z Y 2 d G t x M W F Y Z 2 1 i M k l N c V B p T k J v U G 9 m R 1 R B Z X d L V k 9 2 N U h 3 S j J R e j Z N R 0 F B c U h m S D U v R W p X d W c 3 U W 5 I S X J n c W p s Y X h s O U t Q W m h i S m o 1 Y W J l T E t 3 S n J N T l B 3 M y t l d H V I W T d O c m t y O S s x R 2 Z x O D k x d l V W d 1 Z G M n U 0 N U o z R n I z S 2 J j K z N s N X F a V 1 R z b k 1 i U T h 4 M F R j T 0 p H S W x Q Q T N y b F I 5 U F Y 2 W W 9 v a 0 F v Q z l C N z J p a F p K T H p y Z T U x e n p 3 Q U x q c W l R T n J H Y m t t N l V K W k l n a W U w V n E y d E 0 v S 2 F y Q i 9 L R G V k b l N y U G w w M W R n S l B 3 O G N M Z 0 1 F N F R 1 c X Z Q N 2 0 3 d W o r a U x R T 3 g w c X J W S z Z D d V N H S H p J V V U x V 0 d E Z m I 3 R G 1 m Y z d F b E x 2 S C 9 5 d k t n Z m V 3 N 1 J R d H d X b V N Y V k E 2 d E w 1 S U V U W m 1 S R k l 5 T T B L O C t s O U Z E b T N Z S W p i a z F v O V p v c W M x O H d E S V J a W H k 3 K 2 I y N n N X Q 0 l R S m F 2 b H p t R D k v d G J I Z C 9 F N F Z L S V R 6 M F d L R F J Q N n p o e j V 2 V W 9 R d V N 5 U F d I M E R L Z W p 5 R X l 1 d 3 B m Q 2 9 i O V B p N 3 J W V V h 5 V V F v M l p S Q U F N N U h M c k 5 3 Q T Q 0 K 0 J t Z 1 R W Q i 9 r V G V B N U Z F V U F k U 0 1 z a E x s S n E v W E p G W V J M c 2 w 4 V F R 6 S C 9 F a U p 6 Y 3 h u Y 0 M v N 0 9 u c X U 4 Z G Z P U l N V Z m J I U l p u K 0 I r R 2 J 1 U X Z 3 S G 5 i W E x j S G N D S H R V Z G x a T W p j a U 9 Q M 0 Z y R H B D N 0 9 y O E 1 k U S t X M D J z M F F j d X F r N 2 5 0 K 1 M 2 a 0 R a M y 8 1 Z j Z v d 3 p x S G Q r c H h M b V F B U k t 4 M D l 4 L 0 V Z e n F v a D l E d z M r a V k x S l V D V 3 V Q M T l F V m J 0 e U 9 Y c W 9 2 N 0 t z Z W 4 v b C 8 r d i 8 z L y 9 t d j c y N z Y v S l Z l Y 1 N l c W R W d n l y R W x D N j k x N k N t Q j Y 3 R z A r b 1 F s a m 9 N b 1 l p T U h U N H Z 2 e V J X Z W V p a U 9 R Z F B U d E 5 u e k t Z O W h v V G p 2 N m I 5 L 1 h u Q W V y L 1 d z S E V j S U d M K 2 R z d X N U b 1 J z U W F q W m F 5 Y n d p W j N 2 V C 9 j Z E V R R D d x U n h u W G 8 r U U g 0 a 0 h O T 3 B s e j g 5 M T Z G e l F u Z H l t U U d C d C s y M j h Z d k p u U E t z U 2 R w R F N 1 N T l L R W h k M V Z J c V V R d F E r U E R a R U F W S W p o V U k 4 d 1 V 3 Y n V 5 M U o r Z E 5 U V 1 N N N H J H M m l 0 b V N K e U 5 B M n J 0 N F h n a n p W R F d Q e G 5 4 S W 1 z Z F h 2 S k k r U l V 4 U U l J S E d M O D g v N T A 0 d 1 p O Z n R n S H A w d n N U Y k M x M 2 F K Z W N U N 3 N 6 Z l p 5 c X J J T k M r a 3 F j M T N U a 2 R Y M E 0 x c F E x T m l G S 2 R S a X V t N G g z V 0 J E b 3 p Q c k o r L 1 p a R T F E d G h O d 0 x E Y 1 F D Y n l T c S t L a 1 h G T z d N U 2 9 O W V J j M j R k O U t o a H J t T F V v c z Z Q U 0 l I N E d L S E 5 u O D l T e C t G W W k 1 U U F G K 0 F K U G 1 m U W 1 j V j I 0 T T V 4 N C t o W n Z V M m Y z V l I x Y 3 h U K 3 c w T U d 4 Z 0 F O T j h j Q z B S Z 0 R K U n d K b 0 t 1 d D k 3 K 1 Z l R l Y z T y t G Q y 9 t W E p m b G 9 y M y 9 N V U p Z d V d w Z 3 Z x S m 1 F O W o 5 N 3 M w T V p 2 T W l Y a k t 5 Y 2 1 u S U 8 3 d U E 2 W D V y Z j V R M 0 R G a 3 J X N V g z a k N z K 2 F O Z V R F Z 0 Z G U l N C d U p 1 a D N s d 1 l D K 0 Q z W n p M N n o v O V p O a E N p V T B u L 3 l T a T N U S T N j U E 8 z Z i 9 a O T h M Q n N D R 3 F D S T F t e X V N W m c x O W U r O V N 5 R l R t Q U J w V z Z S O G U 5 e U 1 0 R 3 F J Y 0 J H Z 1 p L Z z R 5 R 2 R h V m 1 L Z m Z J W F R z Z 2 J W M T Y z Z F Z X R H F 3 T k p w e W t h N n F w M n F C V W w 2 W k 1 B c F Y v R T N T b G V S Q 0 9 K V 2 h p R l F F U W h E c 3 p C W n J l U W l B a k F V Q V A y S W t s S E N S M 2 9 2 K 2 o 5 U V N 3 T U V G Q U F B Q U F n Q W p u T V B X Z n k r Y T M 5 Z 0 J B Q U E z d 2 d B Q U E 4 Q U F B Q n R i W E J o W j J V d m N H R m 5 a U z V p Y V c 2 V m x W O U 1 X M l V V d 0 0 v N W V v R l d T b 0 1 a b V N h c k F 3 M U d n Z U d 5 c m Z L d 2 t E b W h u Z U F V b V N J V D l L R l h l M X N 3 T G N W e W d S V U d s T G J R a T l 1 Q W l T Q l U v Z z B a R H V W d k 1 p T E N O b W V 5 N 0 t u N n F J b T h M Y j B 0 U E V t S U w v U E o 3 O T Z X O G E v R z J v Z W 0 2 Y m 4 z O X p 2 b m Z P Z W V p O E d I b l Q x S U R x Y 2 x 2 c l p 4 W T J s a l p D T D N C S n h 0 T l p 2 T k J a K 0 Q 4 V V J o R j R C Z U w 4 R D l n R U d n d j R y e W k v U G Z 4 U E 9 s S l l u d m x K Y V d Y a W g 5 M T J C e X N J M V F o d V g 0 Q V Z i Z 2 g 1 M E F r e C 8 1 Q U x K c U 1 y Q V R 5 W X N N Y n F L a W 0 w Q U N T Y n B P b E w x R T F V T W d F Z k V M U X Z v S W c 2 U 1 h N S 0 Z 4 W D N q M k h 0 Q 1 A y c H h D W H Z h T 2 5 C U 3 l X a H J Y M n J L O X d 5 Z U Z u S m F H d G J i Y 0 R u e U Z P d z U 2 W V R C N D B T Q V V I Q 2 s w Z V h N Z W x I R 2 V s V z Z 0 M l p 2 O W 9 N e m l X Z T N X Q W w 2 T j Z O T C 9 s N j d q M W V u M E x J K z d m V H E 3 U X p l Z G 5 1 U H h 0 R T l M T 2 d F b D M w Q l J u a 0 h v d H V X W X Z M O H Z i W E d l U U V C d j l 2 N j J 0 R 1 h 4 L 0 J M U U E x c E l K c U 1 Z S U t E a z F K a U M r c T Z u T G l Z W U J Q T k F D V 0 I x c k F p a z J n R n R V d V F y R 2 p H c j h W Q 3 l 2 d X Z S S H h V R 3 d m K z R H T E E y V m d T T V Z Z Q j h U T n J t c z R B T j I v Z F l J L 2 M w L 1 R W S U 0 z a j R F d U N s V 0 J F d 0 h n Z H N p a F h 4 U D g 0 R H Z C d 3 J v d X M 3 Q T l n Y U t 4 S T R k Z z d R a G J G V G V C d l E v U 1 J r a j R T S 2 Z 1 N l R R b l d B M 3 B n a E 1 E W U R j d V F J Z z A r V E l h S V l s a z l 4 b E N o S G l N b 3 Z u K 0 l Z S W V Q U 0 t Z N F E 1 a H p I O H Z V T 1 R z L 3 l i S G h 4 T l R 4 M 0 k 5 e m J L V j d y R H k 1 L 3 R 6 N 1 Z I c j Q 5 T H A 5 d m N n c H F G S F h t c X J U R T V 6 T z F t Z H F k S V R i U z B R U T B F e T F E S m 9 q a U c w b U V M b V h T R 0 Z G T 2 J r L 0 1 0 b X V T T U c 5 d 2 R o d k h P N X h S b V l S V 2 N p c U x H a l h F Y W o r V V R P a 1 p t Z 3 d O T F l M T m w 3 c F N B V m d W S i 9 s M W 5 u Z F V m M X p Q N z Y w a l V v R z R P Q n B 5 Z l J 1 V l Z V d H Q y a V V x c G 1 W a y t B R 3 Q 1 R G x a Z E Z Q d U Z i V k 0 3 Y m R N R W N h M l h V Q 1 p z N V l U W n d k R j l 5 M 1 J O e D Y 4 M j A r T j R 1 Z 1 Z X V 0 Z X M m R R S m 1 z V D Z S b W R 6 U z V 1 c z B q Q W F S d D g x W j N I U 2 1 n S T Z R S H M 4 c W d 4 Y m 9 k M 3 V N R l h Y c 1 B 3 Z V U 2 a C 9 J W F J 0 T G 1 x c X B T Y l N q a D d j N V V u N 3 R Z R k 8 0 Z E J u Z 0 h W e D l z N V d i S 0 t Q O H Z w O D U 4 N k I w M G J 4 Z X h y M T Z P O D h n d y 9 1 c n d I V 3 g 1 T j k y U D J q a k x H c U d 0 U U p 1 N U 1 y b V p D Y W 9 B R n N q Q X V 6 O G x N V W M r a 2 d C d U F v b 0 R N Z U R G M 0 V V V X p U U V l 6 d V Z D N W d j e n d Z Y 2 R L L 1 U 5 Z m x Q Y V F p b k t R U H B E a 2 Z z Q 1 Z l M H B Q U 1 d n K 1 M v R V B u Q W R 2 a U p P M V U 1 O E t E c U V D Z 0 V y Q W Q 0 M k p k N j Z m M S 9 Y b m 5 L c z J O Z m x P d U 9 O S k x K M E 9 t M j F Y d S 9 m U n A 2 U X c r Q l R w K z h Y Z n Z Y K 2 5 l R 0 h U Z E t T Z G d C N U t q R E N L N V J S V G Z i L 0 5 u Z H U w e C t X M D B R N W h 5 N 2 h Q Z T d u a U x k W E t P U F R z Z z F I K 2 I 3 a k x 4 N j N 2 a W 9 s d m V a Z E p Z S n g y R 3 l H R D d V a H M y c F g x W n d K S k 8 r d G 9 E R l A 1 R E 5 4 d l Y y V 2 9 L M k R x d X N w e T E x b k 1 S Z U t Y b 3 V u T l F J T H h R e m h z R W J Y T 2 F V Y 1 o z U i 9 I e l V U e W 1 T b 0 l G V 2 F B U X p s c W Z p V m d X S m N z Q 1 l l c D Q w K 2 5 U T n J Z M i 8 4 S j d k T C 9 W V 0 k 3 d H E v S U 0 3 Z V Q 2 M H B Y Z 2 l o R F p F V 0 c v T n p U Z l E r c 0 5 q M D F z K 0 h v a W l R V 1 h Y Z l F m K 1 o 0 Y T F z W U Y 3 d z R I b D F m R U 9 V O X d k W V p l T D M 0 N V R 5 K 0 l M Q U N h d l F y M 0 Y x Q n k 4 d 2 V E Y i t 0 O U h j Q S 9 V R X N E Q k J R Q U F B Q U l B S T V 6 R D F r e X l 6 a m F J Q T R B Q U F H Z k F B Q U 5 B Q U F B Y 0 d G b l p T O X d Z V 2 R s T G 5 o d G J P M W R Y V y 9 i M W h t K z M 2 O F F W S 0 J Y T T g z e l N i S 0 p V O W h 5 d l F a S U N y Z D I w N l o z c k U z Y l d p U l J r T 2 k y M l Z X W G J j M k F 0 b W d I T E 1 E U X J s M W F E T n R R c k 1 r S 3 R F R D Z 1 V D l q M m N s V i 8 w T F B C M G 1 K N U N G R m l w U n N K N H p o U U N K N V h o N i s 1 M z J l N X o w d k Q r b U x 6 N z d W N 1 R U Z W N B Y k R 0 d H R i Y V F K T m J 6 Y W M z b z Y 3 M i s 3 d H J 6 U m Y z d D V Z T X B 2 U F h y c T R h Z T g 3 a m N 2 c k s w M m s 4 M z l B W j R k d D M r d z d L M D I r c D l s N H d l N n l 6 N D g r K y t i U k o 1 O H Z n V 2 J q T m R m d H J q U j F 6 V 2 c y W G p 4 c z c 5 e T R h Z z l 2 c 0 8 5 T m F X b H o 0 U G F I b H k 2 K z B 0 N z F E a H J Y V n B v U V k 5 U m N 2 b l R 4 Z W F l O W Y r R H h M U U J h b E c 5 c H Z j c S 9 X U k J v c E 5 s W V k 5 d W J q V T F 1 a C s r N n p u Z F J i S W 9 k Y 0 x 4 a m E y Z m d k a n F p b 2 E 0 a E F 3 S m t q a m R m b D V z e D I y e E F 2 b m w 1 b 2 t O W D d K d n V v Y 2 Y 2 c 2 R X M 2 Q 1 Z 0 Q r T E Z J M k x 5 V z J D S 1 B G V j B R M X A w Z H p 4 M n N k d H I 3 U G R G L 1 l U c X d 0 O U h 1 Z E R i Y 1 F k Z j I y T m J O U W J 2 b m J U b m V Z Y i t 4 M G Z Z O G Q r d k F j V H h 4 W m M r U F A x N G J m M X l 6 Z D I 3 c 0 Q 5 e k Q z c T c 0 S 3 B 6 R 3 J o Z X d F W k Q r W W w 4 c z V 1 Z V h l M j M y c 2 R 0 d E 5 x N D R l O T V W Z T d E Z j V n U E t C O H J 0 V D M 1 O W l U Z W E z T E R t c 2 0 1 M E o 3 Y X d Y b T R m T 0 Y w N T R w Z z N z Z H U 5 M T k w M 3 V Z T W J 6 K z N 0 c 1 d z V k g r V 2 9 Q N 2 M 3 c 0 4 5 c y t r M W F i c 2 N k Q 0 M r R l Z t U U R 2 Z z J Q V F c 4 N 2 I 4 V T N i U j N Z Z l d l O G J W b H N a S j R W b T N s U E F N S k I x T D N r Z E d 5 d j V m W j Z 3 d T M 4 N U F P N 0 4 5 e G p Q c D R J S 3 o w Y V U v b z R v S 2 h w Y U l a S j A w S 0 t h a X h v N G 1 H M V B I R U s w U 2 M 1 b 3 B Q e E R U R 1 A 4 T W h v W D J u M y 9 B U G w 1 M W Z D N 2 1 C d T l D V S t y a 0 Z j T m Y z a l c z Y W Z m e G Y 3 K 0 x i b m V y d X J n N E g 3 c G 5 B Q 0 M v Z X Q 5 d T h j d j c w d 3 o 4 N 2 5 1 M l h M N 2 J S M 1 d S Z m t L S X d I U k Z 3 S U 0 v b l U z c D d B c j d 5 Z 2 9 I S H c w Z S 9 t O H N U V k 1 j Z X l n V k s 3 R n d F T l J q M E 1 v W W J I V H R i V j d p V W F O W W 1 C b k N X Q X M x e k 1 6 N 3 Z X Y 1 h k d U 5 Q Z 2 4 y W n N 4 a X l n d m N K c 0 J p N 3 Z S d j F L a z h 4 O F d 2 T T R l K y s 1 Z m R P d k F I d G c 3 b m p O b 1 h I N V Z k S E h E N 3 J Z N 0 4 x Z W F v N S 9 1 U G Z 6 e C 9 x T 1 A v L 1 R v K z c 4 R U x 1 Y m c 4 T T A v R l Z o Y n V 4 R n M y U l A v d U 5 G T l p u T i 9 Z U G N Q Q X F P Q 0 I z a k F z b D V 0 O W J s e n V U R T l l U 3 d J a j J Y T 3 V O e m I z V 2 d Q a H A 3 d k R l b j V m c i t 4 S 1 E 5 c 3 Z T c X Y z Z X N I S D Q v d j N q N z U 4 c W V M e T E 2 Z i t h N 1 A v N U 5 0 b G t Q b m h a d X V P R z g 0 b l h Y Y n M 1 b m g z e m h 1 M S 9 F R 2 J X Y 1 l m c j d a Y U h Y Y 2 9 i T X J 6 M 0 R W Z m N Q W m R p O W R G T U 8 0 a E M x T m g 5 a U l q N l l Z e k N Y T 3 N O a W t J R E d V Z 1 k z V z R X R E N X S m F 0 T k Z P c n N o Z F F J e F l 4 N H k z W E J O d H l O Q 2 V G b 0 N Y T 3 F H N j N M b 3 l t T k Z 3 T 0 8 3 M G M r R 2 Y 4 V W J o T l F H V E x 1 O W t S a E F W M E F R V H h u Y 2 V v d 0 l M b 2 5 j T W 9 k Z E 5 y c 0 9 H a X l O U U 1 m b k h Y T 2 N N U X p a U 3 F 4 T E F 0 O X h 1 S W F p W U k 5 b E 9 O b U d L L 3 o z R l h H U 1 Z z R E x p b U F v U T R v L 0 9 U Q W h s U D N r R k F w c k x 6 b 2 0 4 U j N z U j Z W Y n d K Z F k z U X h Q R D V 3 T F p N e l N S M E J 0 N 0 V 1 b G t U N T l q T F M w U k Q w T k t O a 0 N L V k h J b 1 J y a m 4 w d k h D b 0 F U U U x F S 2 p r U G N q Q W J 1 R z h E S n B s Y V N u R m x H U l F D a l d F V E R X R E 1 s d 2 5 F c D Z X U k x 5 e W t h U l B W Y X Q 1 Y 0 N m Q n B r Y j V O W E 5 1 a E V U R E p F S 2 Q x R 0 x 3 T W V W d V l r Q U 5 V a m l G T 2 h I T l M 1 M D Z D c W p 6 N n R Y W m V S U G 9 q U E Z S V 3 I 1 S k x R M F l a Q W J l T E V D Y U t E Z H B G b U Z H e V J Z M F l B d E 0 r R S t N T G Z L e F p Z Z 3 R k c k d I Z l d j Z 3 Z l W l B v O G I 3 a X N H T 0 1 K b U Y x R k p q Q l d r V 3 N v e G s v Q V l X Z U Y 5 R F N 3 Q W l M V G x m a 1 B B R n l 0 R U x t d W R F U V F J R E l J W U J m d z U 4 W F U 1 N U o 4 T W Z B Q l p B M E V l S H h T Q X A w R E V S c m 8 y T m p 2 T 1 d L N n d M W n Q w K 1 l C S F V j N G J E a k x B b m N 3 O T d B M k V O d 0 R y c 3 F 3 L z d K U X c w Q k N o U 3 h 6 M V J 1 N z F v M k p 0 V W F l W j B 3 d D V r U 2 d T c k N I d X J r c k J I S n R K d 1 F x S j l 0 a W V X W n M w N T Z z R z V q S H B Z T X V w W n B L a E R G Z W x h T W s x V 3 h 2 c 1 M w S X Z Z Q 0 5 w R 0 0 3 V F V m a X l w a k t 6 N i t i e V J p S m U x M U R h d D F E Y n J x V z B L N T J V e E l M S 2 N D V 2 h t W E d Y R 2 F N U T Z Z V k 4 3 U D B X e k 5 K S 0 p S a j d Q e l F G S E F P Y 0 9 S N E 1 4 e D d 4 e n J 5 Y 1 R q c W x R V W 9 l b m V y W l R D T k 5 U b 0 R R R G t r N F p T Q V p o d V d V b F F L S n p U K 2 N J d j Z w N k Z y U G 9 k S z Z p Y k c 3 c F R L V n o y Q 0 N j b E V 1 b m M 4 Q 3 N K T 3 d w S W d L d z Z x S W 4 0 R n B Y N j B j a T Z z M j V w W F B K Z W 4 z U l p D N X B v W E F x b H p B e E 5 a R l Q z N S 9 J U 3 V Q S z M 1 a U l h d z h G T 0 N 3 V m h G b m F H S U 9 V R 0 N K V D R v V T B n c X B K N H F B K 2 R 4 Q l N u Z F p K M 0 Z 4 Q W 1 B b 2 h D T F Y w R 0 9 Z R m t j c k l O Q m l w M m t 3 R G t y S 3 p D N F F T b T M 5 W W x V Q 3 B t d m x R S n B U W W F O W G x p W V Z D e W R D U z k w e U x J a 2 x o W X h x U U Z F M m 0 0 V W p W M D h Y Q m l C K 1 p Y Z H Z P Q 3 l N O G Z 4 Z 2 h n O C 9 j Y W h n d E R r Y k s 2 Q 3 l J b y t J d 0 t v N m l V d 1 l S e G x P b V Z u b E J W R T F K S V J O R U J I T E E x e U J h S U l p c X l P d G 1 T T 3 R t e U 9 w T 0 9 h b W p C c W 1 t T m d m b l g 2 U 2 c x S 2 l M R k F z R 1 V r Y V Z J b S t K d X l p S U N s Y 1 l U c l h B W U 9 p a 2 1 n S U R x c W p B Q U d U Z F h Y b V h D S 0 1 h U U N v Q W d i S z E 3 U 0 t w V 0 5 F e W 4 4 c E U w V H J m K 1 o x W U V R d U Z V Q X Z 2 S T A w Z 0 V W R 0 4 r c n V a Z E Z S U 2 4 w Q V Y x U 2 V 5 a 0 V q T X V 0 U T N G e V R X R T Z 0 e U l L S z B t d X F F R G t J U T J l M 2 U 1 V j N I V G t F U W 9 w Y U d j U l J H Z E d J W m V i R 2 4 1 b k p B Q 0 J n U k R F M E 5 l d F J z T U V 1 N z d C a C t a M U d H U F l F R 2 R r Q V E 5 c 1 F 4 c 1 Z 6 K 3 Z U e T J P L 1 V H Y 0 c 3 V W d l Q 3 M 0 M l h t N W R m d T h 6 Q 0 w r Q n p C Q 2 U 0 e T A 2 a 0 x B Y j V 3 T 2 N Q d F J a Z n J L e T Z 2 M k 5 K O C 9 r a U V I N X Z q U m Z y V G w r V G p 4 S U w 4 e U R K N 1 h i W E 1 m c 0 9 4 d m N P Q n c 1 b n A 1 S 3 Z 2 V C s 1 O W R 2 T G h P N l A z N 3 h 3 O S t P T G h 2 M z U v O H Z Y Z F l n d n d P Z k c 5 T H I 1 S j d p T V h n Q T d a T D Q 1 e m 9 I a m V w Z T M y a G d k d F p w a 3 Z B e G N O a 0 R 3 d 3 V q Z V R M M E d j T D V F Y 1 p T S 0 h V a U 1 o M W V u N T B o Y U V E S T V l Z m l 6 T l l V T 2 R 0 L 2 d V T U E 0 M 0 1 K N D l 3 R W t i M H J h Z 1 h F V F l 4 Q l Z F e n d 3 a E 1 r b E l 2 W W 1 6 d D l M U E p a a V h G M l l o e F J H S G h D Y k h I Q n p y Z T V Z R D Z P U 3 l H e k R 1 d T d J U G 9 0 U F l Z c 0 x n T D A 0 e D R u M W 9 U Y j N 3 Z G Z W W n g 1 M l B E b D d h N E N z c 3 F F Y 3 U 4 W E J r O X F C b G V u a E 5 m Z W F X O G p 6 c l U 1 M l Z P b U M 1 S T M 1 V m V l Y T F x U m Z T b W 5 y R X V o b 2 R S V 1 U r W m F G S z h M e j I 1 U z U v S n R 3 Z G h q d k d N a D d t c X J I b n Y r W F Q w O F B v c z l k b T l O b H J I S C 8 y b W 9 0 d z l O b H J u O E Q 4 Z n F p e U F 6 a V p I V E R y N 1 o y V T l B Q l l N S z V V R 0 d q b W h G W k J 5 b W J n Y V N V a n V U S 3 R i S j Z 0 b E 9 p R U p 1 Z l R m a G h Q e X d z L 3 l G Z G R D c D Z l S U F D U 1 N C Q W d u b l M 3 U l p N N X N 2 U T V u T 2 J 5 O U F T Q n h R V m U z Q 0 4 5 V 0 p V M y t I W X o 4 Z 1 l 3 U T k 0 U T R O b F B I S X F u Q 2 R G V m V O d n V 4 Q m F S V E V Z U 0 N k M j h V S F F p b F V n T T F N e W V N e X V R b 0 Z Y c G V Y c E t r T k 9 B Q U g r Y U 9 F V n N x S y t n Y l B 2 M E N 5 Z 3 d O O H Z K M E d E a T R H e U t w a E d L T n V J T V R l T U 1 i V X d s Y U p 5 W G 9 L R m d n a X l D N X B P T k 5 J T D J I M 2 1 w Q 2 J v b 1 F V T U t z Z 2 t h O E t k T m E 0 Y k 9 5 O U N y S G 9 Q c j Y 0 Z G V k R z R u W j N X a n J 6 N D l m d n Z m b F p J M k 9 V V j J o a k h 0 T H N 6 T z Z R W n F k b D R N T z R j M 1 c 1 b n V a N U t 6 Y m l W Z T B v Q T B h N E l s Q 0 R 1 Q 3 B t W F B R R l d N U E U x d U J t Z V J p b 0 Z G N G s 0 R z V 1 U 2 J N S m l h c G x F e E F J c D N E N X o 5 Z D E 5 V V R M N 2 R B S n g 4 U k V k Z i 9 t M T A 2 e i t q M j N l U G Z y e k R p S G o w N m J z b G 1 C Y 2 1 t T m R L c E 1 2 Q V l P b X l k U U Z B d 0 g 0 U i t 5 W H M x e W h J M E k w W F h Q K 2 l x K 1 Z x Q W V B e V h K M X F R Q k J C Q 2 E 0 d D J 6 N F h W e X Z 1 K 0 R C U G M 3 R G 0 5 c l N 5 b n d X Z G 5 Y b X Q r Y V N G e k V O Y W p J a X l 3 S m l 5 R 0 h G a G d k T 0 V C W U N j d 2 d K T W 4 r R l N o U V Z i O G t F b z V l M V B G R G k 2 R n B Z c 1 l U R n c z T W x S W W J H d 2 x 1 T G h X b G Y 0 e D B h M z V i b 0 R O b y t 6 d l l p c 0 h O L z U z L 0 g 3 O T Z x V U Z R Q V R z Z 0 t a c E t D a V Z a Z z V 5 W W l F Y T V t Q 1 R L c U J X a 1 l x O H R Y a k p D T W t k M 2 t m V z N H S 2 k 1 Z j N N W E 5 h Q 3 N 2 N V Q 5 a W V K U 0 U 1 S D l V a k F C T E t F c T B l R 1 N s T E x 1 c l N r V 0 w y Y 2 5 u M y t P N 3 R o L 2 Z m b V h V T l F I c W R D T k J U c k J O S m J K W V J q V l F E Z F o x b 0 l Y V W l Z T 1 J N N T F H e W 1 C e k 4 1 c W 1 C V X J O N W d r R m R K c 3 F U e m N k O U h L c 1 N F U z N 4 Z 3 N v N m 1 S L 1 Q 3 T W 1 0 Y j B 0 U X E 1 b W c x b U l Q V G N 3 d E 5 V Z W d Y R E U r d F g y Z G 1 G Z m p x c 2 N w T D d j V 2 9 n Z E d Y Z H V w M V d E Z W F 2 R G Q v N n R V Q T Z q W G F s Q 3 J 3 W k 9 s Q m p C d n N i K 1 V H b E F k S 3 Q 0 K 1 d P d E J y U W V W N n N H a l R 6 N n Z W Q S t L d l R l M D F v T m F E O D Y v S H F D Y 2 V v Q V Q 2 M T N p Z W 1 E c X F j K 1 B V Y V I 2 N D B X d E I w b k 5 6 V n h U Q k d H O X B D a E x E M G I v L 0 t q a W d o R k 1 Q S l o z T 3 B J Z z B G Z E N F b E x i M T V K U W p h c 2 V K M G t n Q z V F R W l 1 c m x R T F V r T E V J U 0 t x N G F G Y j A 5 V z B 0 Q 0 x R b m 5 Y U k x 5 M 2 x N d U p 3 a 1 d x d T h w M T V L d 0 F F b W 9 1 b k I w U m 0 0 c j E 1 S l F T O E x D S k N I d m J X V 1 d N T W x G a H F t Y V l P a n B t b U R B K 2 o 1 Q 2 p w V 2 R N T z d p c U N T d 3 V W Y k t u M k 9 1 S l V G S X d 2 d D N U b T U 5 K y 9 N U D c 3 R z V B d n V m e W N Q b 2 t 3 K 1 A 3 O T Z l W F N S Q V l s a 2 5 P a U 4 z b X l V Z X k 2 e n d U R F Z R e T B S R n Z u c U 1 k Q U x s Z n J x c 2 5 F N F F Y T j l 4 c n B W a V F i Y 1 k 1 c X d V W i t R K 2 R L M F V 0 V k l z V W l u Q 1 c 5 R W J I Z G Y y M n I z O X R C Z G N t R G p 4 S W x O V G J w R W t o a T J x W V F w U 3 F r e n l 6 N G d V b H d w U T d C V 3 l P S H h 2 N 0 k 2 M X U 4 a k h 5 V G d K e W p Q c n V y M U h j Q l c 2 Q W Z s c k Y y U G l E Q 1 p k R G 5 C N j F X b m F h N j h Y L 3 Z K W U 9 O d k x Z M m Z S a T J 2 a V p j b 3 M 2 c D F C N U N W R H g z Z S t Q b n J 3 e G V q a m 4 w W m Y z U 3 F t S G N 2 e F Y 4 T n V 1 M U k x O E F X Q X B X L 0 x 2 Q n k y b E d K S V p K W l F q S F F E e U l 6 V W h n c 3 p m d G 4 y c C 9 u M G 1 E S C t 1 d D R l c 0 l o a V l 5 d j d s R U x O M V Q 5 V m h t a G V j b V p 3 a D F u a 2 J E R C t w V W J p V H d M N 2 p 4 R V F x R m w w b H Z 2 Q 1 R 6 S T d B e E 1 s Y n J 0 R T J W b T N V d F A 2 S j V t Z H U 3 M D F l K 2 k 4 Z H M z d U h E c V N p M T h i d m Y x R F N U N E 9 Y O V Y 5 N m 1 3 c 2 9 G a U d q V k 1 O M U d 4 O H F t e k 0 v N j V E T G p i b W Z 3 V E N 4 U E Z G N W h C T 2 t v T n B X Q n E w V X J K b H B K c 2 F R c l B j b F M x S X l H R T V J T 1 F Q W V B H Z m V B S G t I S k I w N H h W N z B C Z E R 3 Q V h O R k F Q U U V O O V h k M z k 3 T 1 B R Q 3 B D c 0 h q Q i t Q a k 5 p Q T Z X U n l 3 S 0 J s Y U J C W U t k T W J m V 1 k r W j R F N E Q w T G 5 m M F Y 3 V V l R K z l I Y W Z l Y V p y O T U v d W V C Z G U z R 0 x R N y s z L 0 9 w Y U N Q N z N 2 W G Z q N W g v Y 2 V m d l B 1 M F h k L 2 x p O E l P d m 5 v a j h m M 1 A y R D U r T W s v U G 4 5 M C t 3 T 3 B C R W N Q M 2 1 a Y l J M T 2 U z W F d P Z n Z 6 N z B Z U H Z S d m Y r Y 1 B U O W Y 5 b n h v N y 9 l W n d m S V Y w Q V U x b 3 N G Y W t C Q U F D V l V J T X N F Q 0 J j Y n p F a m t w U T A 4 a V V x d 3 Z N b T Z l Z W x Y d n d C U V N 3 T U V G Q U F B Q U F n Q W p u T V B X V V N t c n R s N k F n Q U F q Z 2 9 B Q U J V Q U F B Q n l a V 3 h 6 T D N C a F o y V m Z a b T l 5 Y l d G M G N 5 N T R i V 3 l 0 b H M y T z B 6 Q V F 4 K z l J d k l Q b F B X L 3 J m T n F X R W x a c 2 9 k S k t T S 0 J 0 K 2 J o R 3 J k d G F t N C t x M j B X V U 9 3 L 0 F l Z D h C S G d E Q j J 5 Q 3 h i N E d k e E h V U 0 9 0 M H M 0 R n l T V V g 1 L 2 p 6 M 2 p H V W R u S D d J V X Z S Z W J h M W 5 r T V h Z R 0 J D T 1 J 6 N H E 1 e k p j e G Z q M G R u e k o 4 O X V U e G 8 y a G N i T E p r c T k 2 U U d 0 R 2 9 T S X Z O Z G Y x b E x l a m l Y W X h k e G p G N k U r T 1 R S V D N 3 R V B y U n h X a T Z F c G t v Y l d y M m 5 s e k k y c H h y T 0 Z J T 2 l Q T 0 k r d 2 M z b G Z t M k 1 i S E Q 5 W V B S c F Z p b z d 5 T m F M b l V B T G M 5 b 2 V V U S 9 2 Y l J D U U N z M F d u N m d u e j V h a k x T M V B L T j E 2 Z 1 p H T F h D c E x 4 e W p G Z 2 p t S D l s c 0 h y U U Y v Y j N L a k 0 r U G N i U V R Y R 0 t q b E N 3 Q 2 Z 3 O U d 3 M V k y U l d P W n B 1 T n M y O G 9 1 Y m F 0 a n I 2 S X o z Y T F G a k N k R k t 1 Y 1 l s Z k R G c 3 l v d G h v Y 2 h T a 0 Z J N 1 Q w Q U 1 R Z U V H Q U V o R D R a Y 0 N P S U V o a m d J a F N D a 1 F n W k J E S V l v Q U t r c 2 h p Q j l v b X d Z T z R H T F h z a G N k Q U 9 w Y m J V c l N 2 V 3 R r T X R W Z G Y 0 M F h B V 2 s 0 M G V E Y 0 N 5 a G p z a G x j W k 5 Y W m N y d m g v T W V P R 2 N R e m 5 5 T G V 3 M U N S U n d n S 0 c r d D B F N m 9 j U D N Y S 0 Z u S H V M V D I 4 c C t 5 b G d Q L 0 x F Z X N u S C t Q M 1 B O O H J 0 V l k r V G F S S D B W N z A w T G V 5 S U p P M U t Q U k t 0 b D B z M E R i Y W k 5 V W R h a 0 U x V 2 F O a z B 5 b U 8 1 V m 1 N c H Z j N U o z S 3 N r Y 1 l P N E Q 4 L 1 B I b D E v Z X Z k N 2 V m N 3 I 1 O W h r R H V H M U R Y b 2 9 N a 3 F v d l Z T V j I 4 Q V N Y c V B s Z 0 p u V j h a e T h I d V p y U T k 0 b G p 0 U W N C M G o z e k F J a j N W R 2 d 5 d W 5 k e n V V b E d k c j Z O T z N 1 T l N Z R F V I T E t D U U h M V H Z k c m Y 4 L 2 k 0 Z G p 3 Q 3 p M c k g v d H N 4 O W Z y a m t y e l Z W T j J z b m Z I U 2 V G c k 9 y N 2 d r b 2 p Y V X l x V 2 1 m c G 5 L W j Y w T T F C S D V p c W 9 O T j F 2 c H M 2 Y n d n Z T h L Q m l m Q X d B Y z l C U F d B T 3 I x b m x 1 O H V K W G l W T D h Y S z l W Z m Z I c H E 2 M m 9 x c E g 2 T 0 U w c m l 6 U n N J V 2 9 4 b U h 1 b H I 4 Q l V F c 0 R C Q l F B Q U F B S U F J N X p E M W t r O E 5 2 N E 9 n Q U F B R G 9 B Q U F B U 0 F B Q U F j b V Z z Y 3 k 5 d 1 l X Z G x Y M 0 p s Y k h N d W V H M X N z N 0 d 2 e U 0 x U k t F c 3 R L c z d N e j d O V k 1 0 U X p V R k p J e l V 2 T 1 Q 4 b k 1 T N 2 R W S 2 k x S j A 3 V l F z c m Z q N W J J S l N z M U p M Q U d x S 2 M 3 S U x D a l d C N G 9 B Q U Z C T E F 3 U V V B Q U F B Q 0 F D T 2 N 3 O V p q Z k J B S n k w R U F B R F l P d 0 F B Q 1 F B Q U F I U m 9 a V z F s T G 5 o d G J P M W J 6 V z d U U U J D K 0 k v R U 9 s c m 5 B Q V d 6 S H p r O G x o N m 9 0 a l Z T c F J k Q k V j R j d i N j J S V n h 4 d l p E b T I 1 O H d D Y 3 V T S n h n d 2 R B O E R a S T h C Y n N y c j F 4 b W 5 p T l c 5 c k V U V F l u W j J a M l p t Z m 0 y N T F a L z l p N 0 Y r T k F l U W V q R 0 9 H d 3 F 4 c l B k R l d C b 1 l z O U Z B N j c 2 a l R 4 b j N i V T N l Y 1 B I O W l E R V J 6 R G 1 G d 3 A 1 S m Y r V T Q 1 Z W R G V 0 x E R G d G S 0 h U d 2 V W Y 2 w x e S 9 C R 0 h i V l F 5 O E M 1 N n B 5 N l B 2 U V R T Z z l H N W d Q U H N B Q m p w Z 0 d r d y 9 h Q z R j d 2 1 K Z G s w a 3 l 3 N 3 p L R G U 2 N E x 3 O F R R d S t v a n k z U G J q c X R t c E R h b E 9 N R H p k R T V w R W t y T G F W d E 9 t M U 5 N U W 5 I Z E 5 u U m 1 N Z z F D Y W J v N 2 5 1 O X p T b 3 R R L 0 E 2 Q U J 1 Q V V p M U N n M z J v M V R V N 3 B F S X F 1 Q T c 5 c G N Z c E I 5 Y 0 N P b G V 2 W m 9 Y c k 1 U b k 5 I V j d W N T E 3 W G M 5 N l d J c E 1 H Y U J Y V S t r S X N 4 T 1 F H V F Z I c U J 3 W m o 5 R V p q Q U h v N 0 d J R k Z l V D V G N 2 R n T G l z N j c 2 M U Z o V U 1 4 d l J R M E d R R F J o Y 1 R v a l Z Q Z z Z R S n h M U H M 2 T G s z a E R v a 0 R t L 2 9 X N W 5 2 e X V P W H h t c j V m W k V J c 2 N v a E t V U 0 0 2 b T N F Q T F I Q 2 J W c 0 N p M 2 1 L b 2 5 o c W k 3 K 3 I 1 d X B x O X l x T U J h b G 5 0 c m F Y R E x Y b k 9 1 M T V y W l J I d V p U U E E z c G p r V k Z y W l h B b 0 t F c U F 4 U 1 N y Y T F G d G o v b 3 o y S W p 3 Y k Y 2 Y 0 J n e T R 4 b G Z a a n h Y S 1 R P K 3 l j V y t k Z 1 Z o Y S 9 1 Q 0 s w R 2 9 O e X B r c X R r S W 1 l c n F Y c 3 B V c D B G S U M y R k g 1 N V Z R Z H d 6 T F M y T m p t c k R 0 T i t C T z N T Q X d Y d 0 0 2 L z B i T E s 1 Q W t N Q X J a K 2 J z a H o 1 T F h R N W N 3 O V h K c F o r e j d F d n d L e U Q 4 Q U V 5 c k o x b G Y x S m J p Y U p i W H B Q Z n V 0 N X J y Q 0 1 V c m 1 X d V o 2 V 1 Z y b X V 0 Y T V y b E J B N 3 l 6 W D g y M l V 1 Q 1 Z r N G 9 l a H R 4 Z E Y r R n p w b y 9 l U W 5 0 U F p v T 1 o y V l g 5 Y k V 6 M 0 1 z U T l R N U F h d z J v T 2 V v M 0 F F S T V T S T F 2 b W F U N G 1 3 V 2 M 5 V D R o c W Z H e l N N e m R 6 S T d 2 R X R C W G x Y b W Z N b E F J U X F O e D R B d G x a U 2 Q r e j l x Z U 5 z U m s z Y T h E d V h O V W N a N D I 4 c E F P U T J 3 L 2 t T Q U V L V k d 3 O E F X e X V w S l h h Z j B I Q W t Y M 0 p i M D B 0 d W k 0 Z 2 g 0 Z m F J d m 5 h c k p 1 Q m g v Q z N k U F d w M 3 B w V m 9 L U S 9 P R n R R Y U N Z S H k 0 R W d J c k I 4 Q 2 h D Z H V L d X d C d k V p W U o z R 1 I y a G x Y T k s y Y l p k M 1 d 5 a F R m e E 9 x c z Z U T 3 Y z Z l R K e W F 4 d U 1 x c 0 R S M n B H W j c v V l J m c C s 1 W m R w M 0 F m d V d j V l h t O F d U b i t N c z d p U E 1 3 R E N p M 1 p t e W Z 6 Y n N v Z V F F M C 8 y U m 5 D a j R S Y 0 d u U W t 1 Y l Z m c X R F T F d 5 O E t Y U X I 1 O W Z m L y 8 0 O X V m V G h 6 L 2 Z Q e X F Q Z j M z K z h t V H B z N k V l R H B Q M F M 2 c m p 1 S E Q z e k F V V W R z b W V 5 e G t k V m V r R l l N a F F T O G 5 M O W 9 x a l Z L e k 5 1 b F Z 0 T 3 R l b T E w O W J Z M n M 4 d l l F M j B 1 d 0 k w S m d o b j B K O E N m Z X N 1 b G Y 2 U k 8 0 Q W g x e D l r U i t V e m J v Q n B a O W N C c E E r Z G l h N 0 N X a 0 p R e G p I a T J 0 U l B N b 3 c 3 b W F Z c l l u b m 4 3 Y X h Z d G N H Z U l K Y 3 B Z Z m l F W T B T d F l U R 2 1 j M 2 N m T 0 U 4 M D V H W m V D N W R K a n l M M 2 8 x b F R t R U F F b 1 R E Z U l R b X l p d V F q R 2 p p R 1 p L N G Z W M H d n M z I 2 b D R M b 2 t n c z J S S U w 5 N l h n O E w 5 Z H N D Z k l F Z 2 d C U E V 5 N W 4 2 c 1 d 2 a m R x O U F K T X B r e U 4 y Y V p C T D U z S W x N Z 1 g 1 e U J y W n B T e G 5 p N E 1 4 T T N K R 0 l 2 K 3 l L M X A 1 L 2 d K U V N 3 T U V G Q U F B Q U F n Q W p u T V B X U U F B Q U F B Q 0 F B Q U F B Q U F B Q U E w Q U F B Q j B h S F Z 0 W W 0 1 a G F X d 3 V j R z V u Q X d C U V N 3 R U N G Q U 1 V Q U F B Q U N B Q 0 9 j d z l a Y k 9 n O W g 4 U U J B Q U J C Q k F B Q U R B Q U p B Q U F B Q U F B Q U F B Q U F 0 b 0 V B Q U F B Q V p H O W p k V z F s Y m 5 R d W V H M X N W V l F G Q U F j T W 9 M M W 1 V R X N C Q W h R R E Z B Q U F B Q W d B Y l h B U F d k d X V l Z 2 5 v R H d B Q U 5 C S U F B Q W d B Q 1 F B Q U F B Q U F B Q U F B Q U x h Q j d n R U F B R z F 0 T G 1 K c m F Y Z H B W V l F G Q U F j d m 1 y M W 1 V R X N C Q W h R R E Z B Q U F B Q W d B a m 5 N U F d m e S t h M z l n Q k F B Q T N 3 Z 0 F B Q T h B Q 1 F B Q U F B Q U F B Q U F B Q U x h Q i 9 C R U F B R z F 0 Y 0 d G b l p T O X d Z V 2 R s T G 1 K c G J s V l V C U U F I R E t D O V p s Q k x B U U l V Q X h R Q U F B Q U l B S T V 6 R D F r e X l 6 a m F J Q T R B Q U F H Z k F B Q U 5 B Q W t B Q U F B Q U F B Q U F B Q U M y Z 1 l r V 0 F B Q n d Z V 2 R s T D N C a F o y V X V l R z F z V l Z R R k F B Y 0 1 v T D F t V U V z Q k F o U U R G Q U F B Q U F n Q W p u T V B X V V N t c n R s N k F n Q U F q Z 2 9 B Q U J V Q U N R Q U F B Q U F B Q U F B Q U F M Y U I x Q 1 F B Q U h K b G J I T X Z j R 0 Z u W l Y 5 b W I z S n R Z W F J 6 T G 5 o d G J G V l V C U U F I R E t D O V p s Q k x B U U l V Q X h R Q U F B Q U l B S T V 6 R D F r a z h O d j R P Z 0 F B Q U R v Q U F B Q V N B Q W t B Q U F B Q U F B Q U F B Q U M y Z 1 l F b k F B Q n l a V 3 h 6 T D N C a F o y V m Z j b V Z z Y 3 k 1 N G J X e F Z W Q V V B Q n d 5 Z 3 Z X W l F T d 0 V D R k F N V U F B Q U F D Q U N P Y 3 c 5 W m p m Q k F K e T B F Q U F E W U 9 3 Q U F D U U F K Q U F B Q U F B Q U F B Q U F B d G 9 I c k p 3 Q U F k R 2 h s Y l d V d W V H M X N W V l F G Q U F j T W 9 M M W 1 V R X N C Q W h R R E Z B Q U F B Q W d B a m 5 N U F d R Q U F B Q U F D Q U F B Q U F B Q U F B Q T B B Q 1 F B Q U F B Q U F B Q U F B Q U x h Q l B 5 d 0 F B S F J v Z F c x a W J t R n B i Q z V 3 Y m 1 k V l Z B V U F C d 3 l n d l d a U V N 3 V U d B Q U F B Q U F n Q U N B Q W x B Z 0 F B Y k N 3 Q U F B Q U E i L A o J I k Z p b G V O Y W 1 l I i A 6 I C L l r 7 z l m 7 4 x L m V t b X g i C n 0 K " / > < / e x t o b j > < e x t o b j   n a m e = " 1 B C C 2 C 2 8 - 8 7 1 D - 4 8 C B - 8 B E 0 - 2 8 6 7 F 7 8 0 3 A D B - 2 " > < e x t o b j d a t a   t y p e = " 1 B C C 2 C 2 8 - 8 7 1 D - 4 8 C B - 8 B E 0 - 2 8 6 7 F 7 8 0 3 A D B "   d a t a = " e w o J I k Z p b G V D b 2 5 0 Z W 5 0 I i A 6 I C J V R X N E Q k J R Q U F B Q U l B S T E y R D F r N V B 1 c z V 4 d 0 V B Q U V F R U F B Q U 1 B Q U F B W k c 5 a m R X M W x i b l F 1 Z U c x c 2 Z a U m R i c H R B R U 1 m Z k k v V U 9 p S G Z z Q l F O R 0 R x N F Z 4 W X B i c V d r d D J X b W U x e k E y V T h N d V d p O U p y Q 2 l Y N k V O Z m M 0 V W N J T W V w S 3 Z V V 1 h U W j J Z O V l m S U N H W S 8 y O W 1 k b W R t a V F j U F J X N 2 R n V m d o W j M z Y m J S S G J B c G J 3 R k 5 t a W I 5 O U 1 y N X p J S G 5 6 O G N C W V B l V k l W d 0 t U M S 9 U O U x X b E h M d F M y b D d O c U l 0 b 3 d x V F B 2 M m 9 6 d W J o Z k 9 n T z N O b z B 1 a z Z m a 1 N v U T c w R W 5 I b m 9 R N U t t N E V L S F B 0 a 3 F 2 c V d 1 Z U N 4 N E N V S W l y R F l X Y m I y b 0 p Q O U M x N 3 h T d V Z V R 3 U 3 M H J U c k d B S E J u Y 1 l p b 3 p y U k 5 D b X N n b H p Y U G x m R F R F S k 9 Q M 0 k 4 R 3 I 4 a X N 0 N E l B K 0 x G R m J X M T d R R k M 0 U 2 l Y Z n d t Y V h 3 V U F O R z J r a 2 l B T m o 3 d W 9 K T 2 V B a j R C T G p J O U x L a T B H O E M 0 N X p L T 1 J k R k x k N G p h N H J Y c W t Y e j l V b m t V Z 0 N W a 0 c 2 Y T g x W W M z Y k o 5 a W 9 0 Y S 9 2 d n o r Y y t 2 b D k r d n p 3 Z F N J W n h D T n F t R z Z s R l R I d k Y 4 a D B T T 0 c x a X U z L 0 9 E W H R B O U d Q S 0 l R K 0 Q x U E t O W V k 3 c U F W V T J X N n N X S V J V c 1 Z 6 d W h j M 0 4 0 Y n B u a E V t W l R m U 3 F t S 3 N l d C 9 5 O F Z 5 U 0 5 m Y S 8 z e D d r M 0 5 p W n Z u Q n h S U 1 R a Y z E x R E E z W n U y Y U 9 n Y V J D Y n J k c G F G Z k l j S l V k R W J W a l B k N j Z Q b E Z r a n Z X Y j h 4 W U l 1 c U V K M 0 R D V X U 4 Z k M 2 R m h H M l F M M H l w d k o 0 L 1 o r b m R U d X h Y S 1 N B Y 2 l h a X R 2 Y m 4 0 S D Y r Q W R R U 3 d N R U Z B Q U F B Q W d B Y l h B U F d k d X V l Z 2 5 v R H d B Q U 5 C S U F B Q W d B Q U F C d G J T N W l h M m w z Y V R X W G h Y Y n l E T m R 0 Y 1 p j Q 0 x l N F J n a E 1 D S V l G Q U N P N G x P Q l N w U W d z d F V x S D Z 2 T D M x d j k 4 N D Q 5 e k N I S H V 2 T m R l V k N m W j c 3 T X g 1 M X J I N X V G K 2 Z s Q 1 B 2 V V E z a W Q 1 Y X l l Y 0 l I U V c y b V V L M z R Z R l h B S D J j Y n p Q Z m F 4 Z V V S a D Z P a 0 J r Z l c w Z n U 3 O G l v Z G t h d k U w W D g 0 R m 5 T e i 9 o R 0 R F N n Y 0 U G o w Z l p J N k 5 R V m x w T 3 h Z b V Q w N 2 l U T U x C Y 1 g 5 K 2 N K c E 9 W N T l x R X d r b E J D e l B s Z j V h b y t G N V p X T 1 R P R m Z a M 2 h G S W h r U F h 5 Y S t v Z W J q U W V o d W I w Y m l a U W 9 m U 1 Y 3 a H d o U 2 1 O d m x M a 1 B W Y 1 h P T U d w R l Z S Y 0 5 l b E 9 M Q n N V Q k U v T k l z a T Q z O T N R T U p E b H V s V D d o M 3 J Z W H Z E T E F n b k 5 Z N W N v b T F P R 2 t S b m p h c H J U M j F o S z c 1 a W V X a 1 l W S W p t Q 2 V M Y U V L R 3 M 2 a V l 2 M G k v S E J I M z J U R k x B W k o z M 0 F h e W 0 0 N l d w M T E y M 0 t r R 0 V y N 0 x t R V l n V k F m a 1 o 4 V 2 l S b H B h Z F A x S m k r a 3 l l Q l V V a k w r a H E 2 W T V X T m 1 E O E 9 6 U 2 V i M k U w T j V 2 N V Z Y M i t 2 Z i s 0 Y n V r O W 1 r N 1 V t M W c 5 S G 1 E c m E 1 U U J j c k J U V W 1 I d C 9 I V n R O Q k g 1 N k R Y Y X V M d U k x d m 1 E d 0 I v U n g w T F Z U Q n J M Y X l E V 2 x R Z X B V S k Q 1 c 0 4 0 K 0 t y W W Y x a D Z G a W 9 Z R D R V O H l B e U l h Z 2 x E e k l E N l d Z V G p H d l p I M z Z Z M n A v M E 1 H e n B j e H p 2 e T V m R V p R V V F m Y X Z X Q 1 N y M k R s R 3 Z j N z h C R V V u R j d Q W X N k Y U p D Z l Z h O T J S W H J 2 Q l Y 2 a 2 5 i W D R o O W U v R V F M e n g r Y k I r O G V q S F p Y e k Z 2 T W g 4 M T B 2 R W Z L c 3 V i Y W 9 q U 2 d x R U N n S D F I V V g y b 0 p 3 R E c x W H I 3 V 1 V T M W Z D S 3 g z a U J B e U x k Y 3 c r N E 9 S Z D V m U C t l Q l V p Z U d O Y m g r S 3 k v R E Z 2 W j N 2 S 0 V 5 T k 4 y e V g 2 K 0 E w U T l P d 2 1 H Z j M 2 S j B F N F U 2 b D g 5 O H p u Y n Z t Y U I r V E d u U m l k Q V N x Y U 1 r W m l i M E t O c X l z S l B k O D c r S X Z i V W M y M 0 p v a W R N N k p t c H h 1 R U U 1 R F V i Q W 8 y N z F t a j N r R k g y M 1 E 0 R X c 4 Z n Q 1 b F R l N k J v M 3 p Q d n R v V j V z a l B u M 3 N 5 V 1 d 5 R U J C N n R U O G h S U E Z V b W l p T S 9 k Z U R O N V Z i Y n h X N F B z O D N X Z D V j c W F D O G 0 r a m h s c W J B V U V o a n Q v L 3 h 2 K z R v Z k h n Z 0 I 5 O E V 4 b W 1 Z U H c y Y 2 p S e U Q y c m 9 y Z z V C Z 0 1 C T U l K S E 9 I e l p H a l R t S l p T e j g z W n B z Q 3 p P b H l l Z z F E e k l t a 2 M 4 e k c 3 U 0 h a S F B O e D R W Z V p h d n Z Y Z m F V N k Z 2 K 1 A v L 0 w v M 2 Y 4 Q m o 2 R m h O b n h 4 M G M y Z G 9 u Z 2 4 w W W V N Q 0 s 5 b l Z l c m l z Y 2 R z N 2 F p d 0 Z p W l R 5 Z j d q Z k 5 T e U F Z Q 2 k v V k 4 v M W 9 B a 0 Z 5 T m R q W m 4 v V n p N Q y t V N W 5 N Q z Z 5 c X l Q L 3 N J L 2 l R a E 5 2 Q j l u M m V U Y k F F b 2 F D V H h 3 e F J G N 0 9 5 V y 9 s R G t 1 R 1 p t Z X Z Y e W p Z K 2 V O L 0 x n Q T B 4 b G d H M z k v Y 3 B O V G d R c D V R N 1 o v T 2 I w T W p J a D J r T E Z M S F Q 2 b D Z m e k 4 x V U N r N 0 V 1 U C s 2 d D V 2 c 0 Z 0 T E d t c z h q V E h L W n N Q R F c z W m h O V E Z L W S t 0 a T V u e n V v Z H V x W X d C R T g 4 N S t 5 W m J t Z 1 J w Z l R C b 2 h M Z j N Z T H V N W j B W O G Z 1 c W s 5 M 0 p 1 S m h P e G p m K 0 w w T z Z S N H c 2 M F N q T n Z v S l l i Y i t Y V H N U R H J v d C s 1 N k g x d 2 l K U 1 J s b j l W T m 5 q T l F L Z D Z X b X d T Z j U 3 T n h h N l Z s R H p u a l h 6 b 0 t u T k o 0 N 2 V k e W F u Z 1 B K c n B w L 0 d t e m F P O U V a a H F H U W h a N T N H O V p Y U i s y R m 9 s e j Z o a 0 h U R 3 l q V k V K R E l N a G x 3 N m Z W Y k s 1 d U F 3 T 0 J 2 L 3 p a b n d k R n Z Q Y i t l N T h 0 O T N r Q m p y S D h X T 3 R Z O W F L Q j V w b E Y 0 W H B E R z B 0 K 1 J h N F h x Y 0 h V W V h k R D h m V 1 h B N W h z e W 5 X N 2 d 0 K 0 5 P e G x j R H F K Q n V a b F F 4 V V g x K 1 V 2 R l R t c X R D b 1 Q r c 0 d 0 N z F P N n E 0 U 1 E 1 Z i 9 4 L 3 N S Z D J 6 Q W s z T n I x e G s 0 a T E 0 N X F m Z 0 R K b U 9 Q Y k x T V X B 6 Z j V h Q 0 N w a E Z 2 d 0 R a R G t a N m h G c U R 3 Q T A 0 V G R v Y l l w M X Y y O F J h a D h N a T h Y V m h S W E Y w M 0 5 M M U 0 x Q j g 4 b T J m Y k k 4 d F F E N U 8 v d k c v T T h p Q j J i U T R H S H l 3 O G g 5 K 2 p M S W M 4 U E h 4 W W x o U k Z M Z 1 R j Z k l R Y W J X e E d 1 U U g w M F J B Q W J N R n R p a U x s Y V N R U E 0 z Y U 5 E c H N Y M E g 3 S V F 6 b n B m e l Z Y d j F S T 0 E 0 T G h Y U W 1 y L 3 E 0 c V J 2 c G 1 B Q k 5 w U H k z R 1 E w M 2 9 C V T B I e j l y c 2 9 E M F F 2 V H c 4 M 1 J m T k V w U G U 0 M W F V W i t K Z W U v U 1 M x U 0 d o V V F s U 2 t U T W l J W j N n c m h l Q k d C Y S 9 2 Y 3 Y 1 M D R Z W F p k Y W V h N 0 1 5 a F d m b E t Q d l V U Q k V v M m R J e X B m U H N h a 2 9 H W U U 4 K 2 N 0 N j J a M 3 h o d V J F N 3 Z w b F l r Q W R j R G E z Y W Q 2 d m h W S W 9 L Y U E 0 V 2 R P d 1 V D e E d v V j R U e D F l U l J X b z Z G U n d y b l l U M H p P R 0 1 Q U l p x T H d K T 3 A x M k 1 4 d z Z W S 1 N R U E J F R l V I T k J a N j l O d G d h Z n d S e G N w Z l Q 0 c 1 V w N V h K c z h B b U U x M E 9 Q M k Z o V U U z Z z V T V E R n d 2 9 z b 1 V M Z m J M a l Z 3 a z k 5 Z l l r e m p x K y 8 y Z W V x O G F a T 2 R Q Y T U 1 N 2 R t R G R P e W 5 s e n R X Q m d K U z J D K y t Z V j J J N C t s T W J 2 R m 5 v Y U J l K z M 1 S G R V N X Z D a E o v a j g v W T R S V 0 R Y a E x J a 1 A r d m E 0 b 3 l S R 3 h y Z U h t T S 9 F Z G 9 s S H Z I T z B 1 R z J k N U p C Q k t H Z F U 3 Y T M 4 d H R w a D B L V 1 A 1 Q j Q 3 K 2 N s R U h a R U 9 y W E R q T C 8 4 N 1 R w N G k 0 S 1 N k b V R F Z z Q 0 M j d L W l Z K Q y s v W T l p R T V t a G N N Z y t W O T F X U U 1 H R 2 p J a 2 N z b U x 1 V W 1 u b V N l a 0 J H O X Q x c F J u V X p q a 3 V 4 U 2 R K Y 2 5 I U G 1 N c U R G V z F C N X p p S 3 Z u a m l M c n p t Z k 4 1 d 0 p T Q U l U b k x q Z W Z j b 0 V R c V d k N l N X W l F Q Q T h p V k V J U 3 p 6 S z F h b D Z 2 Z 3 p 3 Q m Q 3 S 1 k v O G Q 2 K 1 p v W n F a Z l V r T W d h N F N q a m d a Q n I 5 M j h Y R V p k W T J Q M E 5 G Q z l 5 N k N V Y V F X Z E R R Z 2 Z B O F p 2 U F o 0 T X M 1 S W Q w b 2 0 w T X Z Y Q 1 d U R n d L M 1 R i S D k 1 a k 5 K M G 1 G Z z l 2 U 2 Z 1 W E V S c n h N U D d L N 1 B j O V J J a n d 3 Y z h 4 R U R O N 0 1 V a z Z S M G 9 j R n l P N i 9 u R j h F M z c 2 O W x C Z m 1 L T U Y y c W 1 Y Z W 1 X U U x k d U F 4 V m o 0 e U N r R 0 N q d X F s b X Q 1 N l M 2 N H B s V T F n N G N X e n R l d m l W S 1 F F e D Y 2 T T F N R E t K d j M z Z X N U d z d 1 W k x q e V p M R 3 B x U 2 t j S E E 0 Q k x s Z V R T M W U w T l o w K 2 l L V m V h b 0 5 4 a 2 9 L Q 1 N q S G 4 r d n R R Q X p s S z N W c l J B W l B O a 1 h S e j B q O H V 0 R F V s S 0 M 3 T U R I O U R k R D F K Z U E 4 T X h J d i 9 r Z G Q w W W N n O X J H Z 2 F U N 2 R n S m Z j R U t j K y 9 l d k 4 0 V k c 2 W l g 0 K 0 I y b D d X M z N j S E V p O C 9 a Y X R l e H A x R X R 5 R z B 2 c 3 J t Q 3 h Y M k N j Z G 1 3 R z J x O W N l T n N 4 N k R 4 U V p y Z k h G R X h H b V h K d X l k T 0 t o U 1 J T Q z B Y c V R C Z U 1 4 c D B C Z j V U O X l M Y T R r U 2 g 4 N X Z H R i 8 v a n Z C N U J h U j N 3 L 0 g 0 Q j Z a Z E 8 0 M z J M V 0 p M W D c z S 0 d p N 2 h U R V B w R m V H V S t 1 N G g x O F V H L z h h d z V M T m t z Q 3 l O a k x 6 S D R q N j V Z c T J F e E N v V E N u M W 5 r W W 5 t Q X F q c y 9 L O F R q d X l o U E F J W G d M U 2 5 u S l l P a D F V Q 2 V q T m Q 2 d 1 l F S U d I Q j d x Q y 8 z e G Z 5 O T V s T U d Z a V d N b i 9 5 d V J L a F N j T 3 k z e X l 6 L y 9 3 U z R T S W 8 5 T U 9 E a k x 2 a 0 N L b n R n e k 5 Q Y y t q c U t R R E l r e E R 3 W E t v c V I 3 c G Z M O V h k U H F 0 a H h M N D F V S D U v T 3 g 1 V z V L c 2 J O a W h q M z A z c 3 N x S W l N V 2 9 1 M T k 4 R z B v d U V B b l p w d X A 0 d 2 Z 5 M 2 9 F b k x x U 0 5 o c l M w T 1 d w K 1 U z M C t x V X Z V Z 2 M 4 d D l 1 M G Y 5 d D B n N 1 l C S D N I R W x H a G x C Y m l P Z F F h O W V k W W g x Y 0 x F Z m x i T T V H Z m o 2 V l A v Z z B E S j d V b 1 h h R X N 1 S G 8 w M V Y x d k x j e m 1 L Z X V R W k R H a 1 B X M 2 R j Q W s 2 Z n d V T W d t V 0 p K M 1 J E e n R E Z H Q r U k J V M G t 2 Y k R B c W F h d T d R N 3 V J N k h M U G s 3 U m h X R U Y 5 R E d u V U d R S l p t Q 0 0 2 b D N u e m 8 1 V 0 F 5 T V c 2 Z U Z t M l B V e E F X a H l s Q W N N a i t X N 3 B p M F R D Y W J u d n k r N G 1 X N l N W M E 5 1 L 0 x l U G p I d k 4 x N k x 6 b 2 t q d 2 Z k T k h z c D F I W S 8 z a 1 M w e D Z F Y 3 Q 0 K 1 R C W n F I N 3 J m b D F v Q 1 A 2 T 0 N i T l R J T E h s M U V x c U F D Z 3 l k d X d W W E R V U l Z j T E 5 V a j g 5 V 0 1 x N U d 5 e X Y r R T h G N W F Z b z c 3 M k N V T G N k d k s z R 3 Y z c H R C b T c 2 R X p k c n Y v N W o 1 d D V X M T N Y a G Z H R F B H M H p X c W x W S l Y 0 U k J o S T Z I O T N 6 T m J h c n B B U G p t M V Z 4 U G M 2 K 1 g 1 Y 0 Z o b 0 N r V j B m Y j d M O D A 5 M G 1 R V H U v M j Z N S T B 1 c T V K U n A 2 Q 2 1 q b 2 R K N G M 1 Z n l l Y z V P T n d w T l Z w a m t N T 2 N 1 S V l L c 2 V v e j Z p N z h B V V h S T E 1 D Y W F G M G R W R m Z 4 W X E r R k k v T H V t N i t C S U J j Q k h y S G 5 p a k N w M F V X b W h U U V V p K 0 Y 1 Z j V M c k 5 S V 2 g 1 R 0 o 2 a k x F V 2 N h N E x F L 2 U 5 S 3 p 3 U X U 0 M j J X Z V p Q M 0 1 q S n V 0 W U V o O E l p S m p Y S l h l W j B w Y n F G M U 9 O a U 5 S R 2 0 1 S E V y d D Z k d V N v Q X V w R V l w W X R M Q 0 x h W k 5 R R U p 0 U k d H Y l l H b 2 t p Z 3 R I W F h N N 2 l C c n Z V M 3 Q v a W 1 r R i t C Z U h Y L y t t b 2 l V U T N Y Z T R u T 3 g 0 S 0 h S R G x v T j h p Q n V X e T A 3 b m w z Y 0 s y e T B X d E F k T E J o Y z R h S 3 F E N 1 d S e l N z T W Z S M 3 F R e k 9 t a 2 R O V V F X Q k d i M 2 V Y M 2 h C a X d 1 b k l F a n V X d X N v N E 1 X U 2 5 L W k N l c H p V e k p a e S 9 P Y j Y 1 N j N a Z m o r Z m t 2 Z T V m U G p L W n Z M d k h p S 0 8 1 M y t N Y 0 N n R T Y z Z F F v L z d m d G Z u M n E w a E x u U D l W R G J 2 e G p K Q S s 4 e G 0 0 V m x V V l Z J a 1 I y Y 3 A 3 U 0 x t T l h O M z Z h N m Z j c 0 V U b j l q R 3 l t U H J Q d U d 0 V m N k Q S 9 C W W c v Y l p Z M E Z N d 0 U y U 0 Q r N G J s Z m V Q V z R w Q U 9 y S n J u M l l H e U U 2 V 1 h o a U N 4 T G t l W n N R U l N X d 3 Y z N 0 h r b 2 h Z N T h w Y 0 c 3 a E t a T m R 2 M z h R S D l j S 0 o r M 1 Z Y M z F v R F Z u M 2 F v W k h u Y j d a d k g r S 2 V S R U k 2 d V F D M j d F M l d j a 2 E r M H R D N E 9 q e T h D U 2 V h S G 5 o S T Q r T k 5 0 L z F N b k F B V 0 J I W T Z v c T M 2 N n R r c T F h W G d t Y j J J T X F Q a U 5 C b 1 B v Z k d U Q W V 3 S 1 Z P d j V I d 0 o y U X o 2 T U d B Q X F I Z k g 1 L 0 V q V 3 V n N 1 F u S E l y Z 3 F q b G F 4 b D l L U F p o Y k p q N W F i Z U x L d 0 p y T U 5 Q d z M r Z X R 1 S F k 3 T n J r c j k r M U d m c T g 5 M X Z V V n d W R j J 1 N D V K M 0 Z y M 0 t i Y y s z b D V x W l d U c 2 5 N Y l E 4 e D B U Y 0 9 K R 0 l s U E E z c m x S O V B W N l l v b 2 t B b 0 M 5 Q j c y a W h a S k x 6 c m U 1 M X p 6 d 0 F M a n F p U U 5 y R 2 J r b T Z V S l p J Z 2 l l M F Z x M n R N L 0 t h c k I v S 0 R l Z G 5 T c l B s M D F k Z 0 p Q d z h j T G d N R T R U d X F 2 U D d t N 3 V q K 2 l M U U 9 4 M H F y V k s 2 Q 3 V T R 0 h 6 S V V V M V d H R G Z i N 0 R t Z m M 3 R W x M d k g v e X Z L Z 2 Z l d z d S U X R 3 V 2 1 T W F Z B N n R M N U l F V F p t U k Z J e U 0 w S z g r b D l G R G 0 z W U l q Y m s x b z l a b 3 F j M T h 3 R E l S W l h 5 N y t i M j Z z V 0 N J U U p h d m x 6 b U Q 5 L 3 R i S G Q v R T R W S 0 l U e j B X S 0 R S U D Z 6 a H o 1 d l V v U X V T e V B X S D B E S 2 V q e U V 5 d X d w Z k N v Y j l Q a T d y V l V Y e V V R b z J a U k F B T T V I T H J O d 0 E 0 N C t C b W d U V k I v a 1 R l Q T V G R V V B Z F N N c 2 h M b E p x L 1 h K R l l S T H N s O F R U e k g v R W l K e m N 4 b m N D L z d P b n F 1 O G R m T 1 J T V W Z i S F J a b i t C K 0 d i d V F 2 d 0 h u Y l h M Y 0 h j Q 0 h 0 V W R s W k 1 q Y 2 l P U D N G c k R w Q z d P c j h N Z F E r V z A y c z B R Y 3 V x a z d u d C t T N m t E W j M v N W Y 2 b 3 d 6 c U h k K 3 B 4 T G 1 R Q V J L e D A 5 e C 9 F W X p x b 2 g 5 R H c z K 2 l Z M U p V Q 1 d 1 U D E 5 R V Z i d H l P W H F v d j d L c 2 V u L 2 w v K 3 Y v M y 8 v b X Y 3 M j c 2 L 0 p W Z W N T Z X F k V n Z 5 c k V s Q z Y 5 M T Z D b U I 2 N 0 c w K 2 9 R b G p v T W 9 Z a U 1 I V D R 2 d n l S V 2 V l a W l P U W R Q V H R O b n p L W T l o b 1 R q d j Z i O S 9 Y b k F l c i 9 X c 0 h F Y 0 l H T C t k c 3 V z V G 9 S c 1 F h a l p h e W J 3 a V o z d l Q v Y 2 R F U U Q 3 c V J 4 b l h v K 1 F I N G t I T k 9 w b H o 4 O T E 2 R n p R b m R 5 b V F H Q n Q r M j I 4 W X Z K b l B L c 1 N k c E R T d T U 5 S 0 V o Z D F W S X F V U X R R K 1 B E W k V B V k l q a F V J O H d V d 2 J 1 e T F K K 2 R O V F d T T T R y R z J p d G 1 T S n l O Q T J y d D R Y Z 2 p 6 V k R X U H h u e E l t c 2 R Y d k p J K 1 J V e F F J S U h H T D g 4 L z U w N H d a T m Z 0 Z 0 h w M H Z z V G J D M T N h S m V j V D d z e m Z a e X F y S U 5 D K 2 t x Y z E z V G t k W D B N M X B R M U 5 p R k t k U m l 1 b T R o M 1 d C R G 9 6 U H J K K y 9 a W k U x R H R o T n d M R G N R Q 2 J 5 U 3 E r S 2 t Y R k 8 3 T V N v T l l S Y z I 0 Z D l L a G h y b U x V b 3 M 2 U F N J S D R H S 0 h O b j g 5 U 3 g r R l l p N V F B R i t B S l B t Z l F t Y 1 Y y N E 0 1 e D Q r a F p 2 V T J m M 1 Z S M W N 4 V C t 3 M E 1 H e G d B T k 4 4 Y 0 M w U m d E S l J 3 S m 9 L d X Q 5 N y t W Z U Z W M 0 8 r R k M v b V h K Z m x v c j M v T V V K W X V X c G d 2 c U p t R T l q O T d z M E 1 a d k 1 p W G p L e W N t b k l P N 3 V B N l g 1 c m Y 1 U T N E R m t y V z V Y M 2 p D c y t h T m V U R W d G R l J T Q n V K d W g z b H d Z Q y t E M 1 p 6 T D Z 6 L z l a T m h D a V U w b i 9 5 U 2 k z V E k z Y 1 B P M 2 Y v W j k 4 T E J z Q 0 d x Q 0 k x b X l 1 T V p n M T l l K z l T e U Z U b U F C c F c 2 U j h l O X l N d E d x S W N C R 2 d a S 2 c 0 e U d k Y V Z t S 2 Z m S V h U c 2 d i V j E 2 M 2 R W V 0 R x d 0 5 K c H l r Y T Z x c D J x Q l V s N l p N Q X B W L 0 U z U 2 x l U k N P S l d o a U Z R R V F o R H N 6 Q l p y Z V F p Q W p B V U F Q M k l r b E h D U j N v d i t q O V F T d 0 1 F R k F B Q U F B Z 0 F q W F l Q V 1 Z s d m I 3 Q n p B d 0 F B N E F Z Q U F B O E F B Q U J 0 Y l h C a F o y V X Z j R 0 Z u W l M 1 a W F X N k 5 s T X R Q R T F F V X h z O F p w c l Z v V X p V M H h n Y 2 l S c U x S N k l L R W x T R S t X d 1 V s V X R I N G l N Y l F o S m F I M U V D c E l p K 3 R J S D B v T U l v V X N G Q X R p S U J S Y X c y b 2 h C W n g 1 W X I 0 R j d n d 3 B u Z U d y a l J 4 W j F 4 N F o 2 Y U V G c 2 V r W F V 5 Y W Z N b j M r O D d q S G 9 4 O W R u S E l i T k N y R D h a S D N z V U R v L 3 Z 5 N G R B d H E 5 V j Y 1 Q j Z V N X g v M U F o Z 0 1 I d m k w W V B U U W Y w V 0 Z 4 W V V u O E t U c G x M c l V a R E t k T n B V W k s r e m 1 S a m l M N S 9 B Q 1 h z U k x M b 0 N 4 e T I 2 Q T N k Y z J Z a V d U e D J i M E l H Z 3 N X c 3 h T R 2 J 3 S D d x M D J l d n p G V 3 N C c U p X W G h U d z d n V l N X b F l N Y 0 Z R S n V v Y 0 Z T c G 9 j b 2 F n N 2 Z v Y 0 t m U l l 6 M T J F Y k J l U 1 l G d j V Z Q U 5 T b 3 E v c V F y d 3 V w S l N r R l V I M k t p a 0 x M e H F C R 3 h T V G 5 B Y n N F V X B O W V R 6 Q W R 1 V U Z P d j d G a 0 F M c z R Y R j l j e E R 6 T 2 h E V U R H c i t s S G p 3 O H h l Q k R W a V B 6 S U R 5 Q 0 x q U S 9 h N D R Y Q k p t Y m 5 C W W J H W F d j d 1 Z 3 d H V J R U J v U k h y a E l i e G Q 1 U F V q Y U o v b G d K e C t N Q X Y x c D E r a F U x c X J t b X R Z c 2 x W N j l Q U z g 3 T D N 0 N W J J Q l d K c H R s S G 1 P R 1 g 0 S U Z V R E 9 N b V V N U 0 x J R E 1 F e E U y a k d 4 c 2 J s N 2 9 t e F N S a T I 4 a W h P d V h 6 W G x m b U 8 4 T 2 l R a U 5 K Y k 5 T c k o z N j U r c H l k U V p 2 Y z E r S j B X M 2 Q r U U t 3 S 2 g z L 3 h Y Q U g 3 N X U y U y t V V W w 1 S 3 d p N T h h N V V Q d l p G a H N a d l p J c 1 l u e V N K U V R h L 0 9 F W X p O T 0 l U S k 4 4 V U x r Y m d K Z m 5 Z T F h o e X h H Z D h H d l g 0 Q T E 2 Z U J G W U Z K R n N X a V F R d V R t R 3 N 3 T 0 0 y M n U z T k 1 F N j Z v V 2 R l c m F P c n Z q e H M w a 1 p 1 a j R l W E h x d F l D M X p G Y U o r W F N K R 1 Z 6 S k R D S X J B d 1 g v W F J L Y S t 4 S H R p c j h j b E 5 4 c k 1 t M W F s Z V N x W T N X c 3 d m d D k 4 d 0 R k c 3 B K R G d I V n B 1 V X A 5 b z J V a 3 p P c F R 6 S X F 3 b D A 3 Z F d R c G 9 U O G V N Z E h D a 3 M 0 T 0 1 U W k F 3 b C 9 C c l N Q R n J u b j V F S D h m V U Z V Q k g r a V h 6 e m 9 q Y z V y a H Z u c 3 l P S j R 5 d n B 4 a n J 2 d 3 p T W H Z J M n d C d k p 4 d m h 6 Y m N K N z V K K 3 N 3 M k Z 4 K z d s Q n Z u d V V j T z N M S F d q O H Q 1 M y t U V z J B T j F P T l M v O W 5 u T H h y Z E E z b F J S R H V o S m V q T j Y w Z 0 J N U 0 J k U U U y c D d O N k t W d k c 5 e n d u M 0 1 C L 2 4 x a E x 5 b z U v L z M y V 0 R y T j h H M k J y T 3 F B R 1 I 4 W C s v V F p 6 W G V I c E 1 3 N T c 5 Y l h L d m J u T D Z E M E g 0 a z c v N H J 5 Y k R I M G t i O X Z K Z y s 3 W T N E Q j l k Y 2 t S N k t M e V F m Z m l H M W N p U z l 1 S z U x N V B p N j Z k Q X J 6 R j V M Q 0 l 6 R F B N R 0 p j Y X U w N 0 1 N N 0 Y w d n d M U y 9 X S 1 l D Y k d 2 R V d I e V B w b m x Z a k 9 2 N W Z P e W x K Q y t C d H F M V 0 R R c V B C M k 5 1 N m 5 1 N U l N Z j V P K 0 t t S E l p K 2 Z B Q k t G N U Y 2 U U N L V V Z j b G 9 u N T l 2 O T d v Y m p Y d U F 2 Z 0 x V R X N E Q k J R Q U F B Q U l B S T E y R D F u T 0 J 6 R U Q 2 U X N B Q U 8 x M U F B Q U 5 B Q U F B Y 0 d G b l p T O X d Z V 2 R s T G 5 o d G J P M W Q 3 V y 9 i e G g z K 3 Z y O U N V S U Y r R 0 d h Y W Q w Z m V r W T J k S X B M a j F r R F N 1 Y k d i S n Z 2 R z J y U X R S Q k l G U 1 U 2 V G Z j c n l P b U R K M 0 E z T E Z x U W R s Z 1 o 3 Q 1 R B M G N i Q V d D M k t u K 1 d j c 0 t m N 1 V m N k g z S W 9 s d l I 0 c X l L T m 1 K R 2 N N S m V l V D k 3 d m k 3 Z T U 3 b j d u Z E h a d W J E S z V W e T d y S m R i N V N j N m 1 3 Z U t H b y t a M W R Y b k 5 W U 2 R Y M D I v O W 5 5 L 0 p T U i 8 v R G t 6 S 0 s x Y n V j V z V t Y n p T R 1 Y v Z 0 V w d l c 3 N W F z M m Z 6 N 0 V v K z k 0 b F Z v Y 2 Y 3 M y 8 2 d y 8 v Z k h V e U N m K z Q z a l Z H Y n p x a 0 x 5 d V U 4 M 1 N 5 d V h 6 b H F O U y 9 R O E x 5 d 3 Q x c D F h N C t U T T U 2 W F Y 1 a 2 J 1 L 0 d 3 Z W F o c k t U N S t j K 2 R n d X J X O D B X U X F B S m 1 Z c H h R d n N 6 S V J B M G Z P N U F r M 1 A 1 e G F a S F h i c E l y d U V O W U 5 m Z 0 8 2 R n B a V z Z V e T d 6 a k t x a U V S M n B 3 R T I r M k U w M k R B d 0 1 s a n p 0 c W R B W j Y 2 c X o y Y V Q x V 0 t w W k s 5 U U I 3 R j d F Y l o 0 U H B Z a D d l U l c 0 Z F h 1 b D Z k U l B s V X Z y V l Y 1 L 2 J y c G 5 i N z V V T H M 4 N z l Z c l Z w S 2 1 M O V Z L M X V X U T N O M n U 1 K 1 Z L e j Z T e H Q y S G F U U D l u S D d 1 R j U 5 N 0 J n c l Z 4 Y X J 6 d W I x V l Y r e X A x R 2 5 4 Z l F G a E Q r b 2 l j b T l m T m 4 x U k k 5 c k Z U e X V U U D J X d k 9 z V l Y 4 d n N R W m x E Z V h V d k t m b l d D W n Z R c 0 d o M W F o N F V t Z 3 R s e m Z z a W 1 o e G p X V 3 h T d F V 2 b k M r W m c z T 2 4 x O W J v c y 9 K R D B l c W 5 W K 3 Z X b C 9 s d W x x S l R k d X J j U z M w c k l n T k w w M X p U e S 9 h V l l O T F N o b F d 6 M 2 J S c G 5 r Z z l 5 N U 5 a V F l D S 2 V y M 3 U 3 T m 1 p V T Y x e W 4 3 T 1 M 2 M W E x c 1 V Z Z D d P b F R x c j l E c V c 1 d k F p c k d D c 0 R 5 L 3 F R a n J P a E V E L 2 F w Y V U 4 U n Z F S 2 l P W U 9 k M j l m U V o w c l Y 3 b T N p K 1 B O K 1 p i a H Z 6 c k V t N 1 h X c G Z Q Z i t v b F Z q N S 9 4 Y U w 0 M F o 3 V D c y a 2 x N d X J k S n l o S m R k a C 9 P N k x 0 T i t 4 W G 9 q T S 9 E Z T J w c W 1 z e C 9 h Z H Z Z Y V B h Z W d G V j J 5 Y T d C M z J L M 2 Z 0 T 2 V o Y U t u M l p i c z h a e l V 0 K 3 J D Y k 5 i c 3 V 2 T m J 0 M C s 2 M W o y e W 5 Z a m Z y S m J 2 U l A 3 N m F L N W F k a H I w c T N I S F d 1 V 3 d 2 T 3 l k b n V O d W 5 r S 0 h v Q m p T R G Z 1 Z H V K N m F p d 2 J E W G V 3 Y U t t M 1 d Q S m F C c E N n N j F I N 2 N 6 Q l F D U V d U c k Z M M U l h M F F C Q 3 d a d 0 Y z d W t V R E x C Q m d o b U w v Q n B S c 0 l G Z 0 1 O O W N Y S W 5 U L 1 R w U D k z e m p I b k t Y Y 1 p j d k 5 h K 1 c 3 V D V q R k d 3 S 3 d j V m 0 3 a 0 t m O H k 0 S 2 l x U F h U b G R Y e F J W Q X N h O F l r R i t q Q l N 0 Q V o 1 Y z l p T W p O b C s w c k R y Z E 1 P e l R 0 R 0 J 1 M G s x Y n R S c U 5 Y T l Y 2 e U g x b j Y r S k Z G a 0 d K b X l C b 0 h z c U N x c U J B U U t T S T B T S y t s Z 1 N 5 a X l R e W R F b n B L Q 0 l M R W t B S n J p a W p R Q k p v V V d C Z 2 9 X R F Z E Z 0 p 5 T E t Y Q k N 1 R E p O e F V 3 R F Y y V H N 1 T U t H b 2 N B T V Y y U E F G Y 1 F L d 1 d H M 0 N 6 a k l u V D Q w c k R S V l p v Z W p T a k 1 V V X d W e X R R S T Z I Z G t T V X d v c W s v W m l C S U F V V l B M a U p v T X B B d W t B S U E x T W 1 h b G d T d G N K N V p j S V R G R W Y 2 b U 9 H R k h n c k l Z V k h s U 3 J L K 0 Z J Z 2 9 O Q T h y Z z h t V m t m W E F 1 M V F p U z M w Y 3 Z y a E d G b U h x Y k F K a m t S Z H d T V F V V d 2 9 S T 1 l x U k 9 l W W l j b 3 d L U D Z B a l N n Z E J r T G t Z M U l t a F l I R V o 2 M 0 F B Q m h s e E p B Q W h T R 2 N x R m d k Q 2 9 1 c k t 1 S F h 0 Z U l J d 0 V r S V F L d E V 3 V E F v a W 1 a R k J N S k x s R 1 F R a 2 F X V W 5 D Q 1 V E R G h n a U p v V l N P b k 9 2 V 0 N q U k d Z S 1 p R V 2 1 T V U N M Z D l G R 1 F K T E V 4 Q 0 V p U 0 x J T n d K S 3 Z w N U d C R U F G S l F L a k J L W j Z v V k N 5 T 0 V X Y l F s Z z l I a 1 l D V H R u V V B p Y U h n W U R Z K 2 l R d 2 F S a H R o U U t R V V F q W D l 1 U l h U Q U F K K 0 J h S U l n U 2 1 O Y 2 Q 0 Q m g z U U Z H Z F l j O H F D T k V H e E J Q V H d n a 0 N N W V B K S X l 6 S U 1 X R W d S U V R w V W d J b z Z G R E R F T k h H Q T Q x d 0 d D b 1 d q b 0 J C a m o r d F Y 0 T X F C S m x r Z k 1 4 U k 0 3 c E 9 K b k t 2 R H p n V F h 0 S 0 d z d F J 0 Q W l K S V l F b F E 0 R X F D a T A w a X d r U 3 d J c X F 5 V W Q z S m x Z U U 5 F S 3 J X S E 1 4 N V U w b W N x N V R W W W 9 m M 2 l X T G 5 N U H h y L 0 l T W G I 2 U 2 4 y R n F y U H N u c H R M Y V F I S G c v U k 5 U Q j k x Q W N h a j d K d 3 h D R D l O W W s z S 0 h l M W F w d X J C c V d 4 R 3 c w b l N v W U 0 y U E x Y R i t r S z F 1 Q 1 d B R m l B O V h V a U N J R H E r c V J G M F J a d D M 3 Q j h J d 0 1 j S k F E M W p p V D N J M H N h M W l F Y z V V Y W V 2 N W Z V a z d X Z C t Y R U d J K 0 x K R T V F O U Z P R j h 0 U 3 J O U k M y V m 0 1 b E d O S G 9 p N H V V U 1 Y 2 d k 9 L R 1 Z i Z F d t a F Q v Q 3 h k W X R 0 e T h W U 2 1 W c j g 3 b V d 6 O C t m Z l B x M m Y 3 W H Q v W j M v c F R Q T F p W K 3 k 0 W k Z 0 S E Y 3 S T Z S O H J t d j B Q Z G Z Z S X J X M V h y Z H F H e j F q Z k s 4 a D l R S E 5 W b V B P W T c y U V A 0 W H d W N j J X V 3 h R M 0 Z p K 0 l P a m R y d m N P U D V r N m R P V 2 M x Y U 0 z T z J k W n E 1 L 2 x P N S t t M 2 5 h O X V 0 L z U 4 d C 9 Y Z G c 5 Y j F K K z F I d D l x U G R t Z W 1 t e l h x a 3 h y N 1 M 5 a W M 3 a n V s b i t T a n V p L z R t V 0 E 3 Z U F L b z J n a 0 E y Y i t Z L 3 F z T n h Y N G d O S 0 l R N 2 F p T H h s T D B Q b U d w e V p Z T k 5 h Z 3 k z T E Y 3 Y 1 F J Y j h v W E R M b m p k R G d Y Y 1 l U M z A y a E M y e F N v K 3 B X M E U v Q 1 Z E a U F U c E Z L U 2 x G N l B M R W 9 5 c D B Y R k s 5 N W 9 l T k 9 u e V p x R H V j U T d B M 3 U w N X d L M j d 0 Q T V p d T V 4 S j V 4 O U l h Q W d K M X F F N D h N S G 4 1 S 1 c 2 b G Z j M V h t V G p T e X p J V z A 2 V n o 4 V 2 l H a T N X d 3 d W N X l V V n B P W E 1 E b l J Y V l l N b D c v Q 2 x w e V l X Q k Q x S W N l T W V j S E I z R F N q U D N U M j h 6 O U V L R m J i a D J H b j N S Z H R X V 0 Q 5 N 2 R l N 2 1 m d V R i e n J j a 0 4 v O F p t d z c r e F d R d H V i R 1 p p N m Q v W T N L V 2 d i a j F r S 2 c 2 O U t r N n R s M V l p W k J 6 U z Z Z V l B k e l F n b E t n N 1 J F W k l W Y 0 x q b l d K M 1 I 1 N m V 4 a X B D a k p K N 0 Z E Y V p r c 1 B n Z 0 Z v N 3 Z N R n p 0 T n h E T l R C d 2 d w c l A 2 Y 0 J V U X B N M z R Y T E t m Z k V o N T J I V n Z 2 L 0 V x U G Z F U 0 d V L 2 d T Y 2 V i Z 1 N n e V V Z Q V h i c 3 h J d 0 J 3 Z 0 J I Q T N x d l h u Y j g 4 W W V P Q U 4 4 O T J X b H Q v R l l y Z n Z y L 2 R 2 d m Q w Z U 4 z M 1 Q z R 1 d I V T h L R 2 s z M j V i e W R V U E 9 o T H d Z Q V l y T D N z a V h L e n F F Z U p U c y t D L 0 x h a j V v L 3 V 2 c E R 6 S l F T c 3 J H W H V 1 U H B H U H Z v b U F U W k d B Z l p t Q X d r W X k w c E d X d k l E R T R E Q W 5 T c 1 V U b 0 9 S M H U 3 Z E N 5 M i t t W j B Q U H p z U 3 d 1 N j N V L 0 l r T k p 1 a E 5 N e l F n N F E 4 c H Z 0 R y s z N z M 5 Z j V w R 3 p o M T Y z d D I r M y 9 Q V z Q v L 1 V H d z g 5 N k x s N F d G U l V y U X J k M H R O a 1 A 3 L 2 Z i Z W k y d W R u Z T h w W D N k M m J x Y k s x L 2 9 o O H J Y Q T h R a U 1 I V z B n N C t 6 S m N E W k 9 5 d G 1 J V W d X T 0 g w S V R w S U R J L 1 d 4 R 0 d r d W Z 4 N C t 6 b 1 d F R z N S N F l S R 0 1 Z W H J q T U 9 G d k s y W X l s U G V Q b X Z k M U h s S m x G W E k x e F o r Z j V q Z 2 l u c F V y U U h J U C t V S n R 4 Q W d C S W Z 6 W D Z p K 2 t 2 U F l m c U l m S z R 3 U F l J U E I 1 d E l P U H h 5 Z k M 0 M G V O e D J 0 U G l h T n d N M H d s U 1 R C K 2 R H S H p u Z 0 h 4 Q l E 1 W H N t a n R N R W d k S G t i T U 5 Q Z W h q U U g z c S t s a U x E S H V 3 L 1 E x S G 5 y R F Z j Z E 8 w N E 9 q T 3 c 1 d X R w N j k r M n I y N y 8 5 O E h J e E F 5 R G h H e U 9 T V F Q 1 a j V 4 d W c r U U t 1 b H l K S T d B d V p I N U 9 h Q k h v T X h S O H l l a V h N b n l P Z l V 6 Q T E x a V A w d n J P W n l y W X g 4 M W 1 V Q j R 3 d C 9 w Q 1 F U e D Z R T U 0 2 Q U 1 K e W d N Y 0 p B O E F K c F F I M 1 F o R k N B T H l v Q n J S T D J F U 2 t J b k R 3 Q 0 J N S 0 F i a k Z 3 Z G 9 L b G 9 t R G p I a X d N T X N k Q U N m c G l h Q V l h U G V Z O U l F R H I 4 U k 5 D R X l m N l l K N m J q c V h k S U V M Y U V t R U t n R W w v R U N t Z 0 E w d m o x T E d 2 a F J n U k w 2 b E V p b U N o T G R E Z m p Z c n d v S V J 3 W G 1 N M V h n a 1 o w Y l c 2 M W J O M X I v L 0 U 5 c m V 5 d F Z Z U m c y d k Q 0 b V l l Q V l I R U V Z S X Z O b n d w Q 0 9 x O T R s W W N B S m h Z R U 9 t e F F Z c n d 4 S V Y y Q 1 V N a U F n Z V h N c 1 U 0 W n d 3 Q z d n W T c 4 e T Z E Z 3 E v S j h w Z 3 h 0 T W F s L 2 J F V E g v L 2 Z 1 d l d 5 L y 9 u Y X B F a 0 t N a E V R S 0 5 J M m h F d E l G T U p G T H k x Y n V r R W h O W m N T Q V l L a k F U a W F P N D R n Q l Z C Q V B P Z E J u O G l J b E E 2 N X R 0 O X J y R T F v U D J 2 Y 2 V 0 c m V 0 c F I 0 K 3 l G W V h q e H Y v S G Z r V U J x a 2 t u Q 2 V 4 V n d u a i s x M k U w L z V z d 1 c z R W V 6 U D h B b 1 h n Q k l D a D l B U U F x a E 5 y Y m 9 n R G U v W m V G a F V X e H o 2 Z n p 1 K z J V S n d O d 3 V I Z U d 4 e m N a M E 1 o b 1 d o Q n R J Q k 9 E b E h 6 M U x x b E I 0 d m V 3 a 0 l x R D h Z e m d O b E p N b l J Z a E I 5 M 3 Z L a H d s U F h o T H R w R V N F Q X J W K 2 J l U j Z p a H E z V G 5 i U m h y U U V 0 K 0 8 w Z l l m L z l Y Y S t 0 d D R Y O H F D a C 9 s U 2 x r R H N L S n R E S X c x a 2 0 w T W 5 z a m t V S m 4 0 e F N 4 Y 2 Y 5 d l I 4 N l F J c m 5 2 L 1 d p U X F k R W Z t V 2 J Q Z k x I Q m s z R D c z M k s 4 e D R C T k g w T 2 g x a U V q V j J S M 0 N B R 2 g 0 M 1 p t N D B W e i 8 0 b 0 d M V j N p O D N U M 3 k 2 U k R G Y l h m O V Z 6 c V h y W D c 2 L z N q e X h m K z N o b T l k M 1 d s L y 8 y S H A r d m Z Y V n Z i M V g z K 3 k 5 Z U 9 s b D d z N 0 R t K z F I Z D k 0 O H U 1 M H F o U i 9 t Z T F v N j B r Y 2 g 4 S 2 p z R 1 B 2 b T V r U F Q 3 N m o 1 a n d 0 O T k 5 Z G o 1 O H V P M W F S O U 9 p b D d H O F F i Q X d D c V N Z Z D h V Z T h L b W J v Q 0 Q 3 U i 9 F d 3 l t Y n l u R m d C N 0 Z B S l A 5 Q k V s M U l n e l A 0 Z z d u d T k 5 U 3 N 0 W j B i U 3 g w V G 5 W U l M w V G 5 H a H J 3 b V l t W V d B d 2 V 5 e m V P V 0 p U d k l O O D R D b k 8 z d j F n d z J x Z V Z r b 1 I 3 Z G p w U C 9 0 Q j Z 1 Y l g z N G p 2 e D Z Z U 2 V O U H k w Z T V l T z J 2 Z D J k e n Y v Z U x 4 L 2 g x N i 8 x b j c w Z i 9 G M 1 F C b U V D S W d 2 T F F r c D Z O b 0 h r Z z h 5 R G F j V j A r O E M v W E 4 y R 1 l H K 1 I 4 M S 9 t U F J Q e G t 6 L y 9 E O D V Q Z m 1 M b n d G U V N 3 T U V G Q U F B Q U F n Q W p Y W V B X W H R r K 3 h Z T E F n Q U E x U W N B Q U J V Q U F B Q n l a V 3 h 6 T D N C a F o y V m Z a b T l 5 Y l d G M G N 5 N T R i V 3 l s b G M x d T F E Q V F 4 K z l J d k l Q b G 5 t b W N 4 S E c y a 2 t N R m l 5 S l Z R Z 0 o x R i t n M T J u c D N y V H J K Y W h z U X k 1 M E g 0 T X c 3 b E F k Q T h E Y V Y y c m R n d l B t M H R h N V N H b C 9 p a 1 g 5 L 2 o y Z k d Z M z c 2 T l Z m b 2 k 5 a G V 5 N 0 p J c 0 g 5 T U 1 C T E Z v c n l V e F N y Q k g r Y n B p d 2 s r Z m Z u O E d V L 0 x i W j V W O E l m Z z Q 5 T l N s Z H Z y W n R a Y j B O a 0 Z h R k N L M G N j R U h 5 M l h o T V J r U W J E b l d N a j h k b U Z J O U h B d W p J S j J Z Z j A 1 R j F L R z B Y d 3 R j c k c z Z 1 d F a 3 h 3 S 1 Q w M U 5 a V k F N Q i 8 w U V B q T T d G R X V h R V B P Q n M 1 T k F L c m R P T z B L T E V v Y 1 Z h T F J y c E 1 V Y U x V U 3 M y c E U 5 V H R v e G 9 C M 0 x Q U 0 M 5 U H B W S n B Y a G 5 w M X J i R 1 J R a l J m T G N S Q 1 o 2 V l N s N W l 0 S W Z Q M 3 R U Z W V 3 N G 9 j a 1 B V Q 2 N W d W l M b W d L S F J D V U Z V T 2 l M a 2 g 1 b 2 J j W j J M R D R G c m g 1 R z l s S W V 6 d 2 F s d m p Q O V R j S n l G W D Y 3 b 1 l O V n l m M k R m O U d C Q z B K N k J l e n N 2 U F J Y M m I 2 U 2 l j c 1 J F N G 5 O V 0 I w M G 1 Q a D h N T l l 5 Y 1 J H a W Z z T n d T N 1 h q W E 5 O Z 2 5 l V z B m N V R 3 U E R n V W Z M Y 2 M 5 S 0 N K K 3 V z N j J k S U c x c n d n M E h u c 2 x 2 a 0 h i S V Z K c m x V d T B T Z l B 2 M z V 1 N 1 B y L 3 V m M y s 5 L y 8 3 Q X V a Q W N 5 M G 9 M N k p o N G t V W E 5 W a n c 3 M n g 5 N E Z 2 M U 1 L a m l k U j d E L 0 9 r W W g x T 0 9 S N F Z 1 M l V x R 3 Z 0 Q 1 M 3 U m s w N X p N b D d 6 W U p m d U F 4 Y T N t Z 0 g 1 Y j A x b 2 J t W T Y r V 3 R W T H E 3 c y 9 P N k 5 U W G o w d G h 0 Z E Z E c F R z U E 1 y S l Z m N n J U V D l I Q k x r T U R I c 0 F 2 Y X U v S D I y R X U 4 M k Z U e k R R M V Z 0 U m J w R V E 2 S S 9 m O U R m d V d j Z z B G a m F K L 2 9 m V U V z R E J C U U F B Q U F J Q U k x M k Q x a 2 s 4 T n Y 0 T 2 d B Q U F E b 0 F B Q U F T Q U F B Q W N t V n N j e T l 3 W V d k b F g z S m x i S E 1 1 Z U c x c 3 M 3 R 3 Z 5 T T F S S 0 V z d E t z N 0 1 6 N 0 5 W T X R R e l V G S k l 6 V X Z P V D h u T V M 3 Z F Z L a T F K M D d W U X N y Z m o 1 Y k l K U 3 M x S k x B R 3 F L Y z d J T E N q V 0 I 0 b 0 F B R k J M Q X d R V U F B Q U F D Q U N O Z G c 5 W k Q 4 c G F y Q z R F Q U F E W U 9 3 Q U F D U U F B Q U h S b 1 p X M W x M b m h 0 Y k 8 x Y l M y K 2 J R Q k M r V i t w L 1 F Q V F N I b E x B N E p l R U d 5 V n B M R V Z L c W p T T z J 2 T U N p N z B L W m k z Q V R k S j d m M E R Q d l Z i c X J m M E J W Z n R 2 S W p Y L 2 9 y c 0 x H R D l Z U W g 1 M m l M M C t t Z G w 1 N 0 1 4 O E 8 3 U E x 3 O X k r R 0 h y U 0 p 4 a U V D U H N k V 1 h 1 d H l o T D B i Z X d n d j k r U n g 1 R z c x W k s z M 3 p 4 L 1 p w N E 8 0 Q k N H N U o 5 R W Z 2 R 1 Z 0 T y s 2 M E k 0 N k 1 w R j V C N G F 3 S S s 4 N 0 F U a V h w W U 8 z S G R r Z 3 h C T 0 F m Q X V m V T R a R U 1 C U G V 3 e D R P R X J F Z H Z 3 K z l X R X l m N W 1 U Y 2 p M R m 5 N N E 0 3 d G c z O X F O b V J Y e G d X Y 0 J 4 a U l x W V l o Q U x k U n F P d X A 1 U U d v Y m d 0 Q U R X U V V q U k N x Y 0 9 X N G J v c H B V W X B k d H Z K S 0 M x Q 1 V W W G c x b z J V b 2 h P S 2 J U Z W h O Y k h W c H B y M V Z y M D l v V 2 d x b l p C a k 5 5 M D d K Z F V K c F d F M U R h c 3 B L O U 9 1 S z V u d k N 4 R 0 p v N W t i e W Z t W U h J R l J 6 R D A z d 0 F a N 0 F 6 Q 0 N Y U n d N U V N T O U h 5 U D c 3 Q W l F W n g x N V M 1 d F h N N U h v S X M 5 T E J F N H Z S O F I 2 R D N 2 S T R i R m 5 X W k V 5 Y n d o M F N E d y s w T m d r d n h u S F o y U 1 Z 6 Q j Z Q N V J E N X N K Q m p 3 d l V S b 3 Y 0 Z 2 9 w W j F y c 1 Z N S l R G Y z F z W D d 1 a G 0 3 b W x y b H h x T F F V M U 9 a U 3 V Z a j U v c F J j M X N y R H Z N S k h 2 d T B Z b E Z X W T N r d 1 F E N H B k Z z F T M T Z B N 0 N Z W T h n N D Z h Q U 1 m c X d h R 0 p q Q 2 Z q S X V P W l N w S H h k V z c y M V d n S V l s O H d G N F J x b z B L a 2 1 r b U l W S m Y z Y 2 1 O V H p m c G d T M D B i b 1 d w c G h p U G 5 4 a 2 J Y W W R P d H d Y Y l Z J R E R k Q T F v M 2 8 r V V l S Q k V N Z k h i a 3 J v b X o 1 T z N R e F U y O V d O c k o 4 R k 1 K Z m d u a z c 0 R V I 1 V 1 R y c S 9 3 U 1 h P S 1 M y c U E 5 K z R Q b X V z U X h T d V J h N U h x U l c r U z Y w c m t 1 M F V D W G x 1 d n B i U l I v U z h q W T k z M W 5 K d 2 p 3 d W R S R G 5 5 R T l w e k 9 o K 2 1 a M W Y x U G h Q Y 3 d 4 O T F C Z 2 U 3 R G N n N T R E Z n d B R E Z Q S F c r U 0 9 m R W 1 H O W 1 x Z k V W V D Q z c U d r Y l V j a W U 4 Q z B G Y 1 Z j N U h S Y 0 E 0 S 3 B j Z X d D W V N r S G Z N W G Z I b H J V Z V B X a 2 Q 3 M X c r S F p T e D h R M E Z n Q 2 d 6 N m J n Q U F G Z m w y Z 1 B B V k F w N m l k a 2 p O Q n l J b D l 4 V z k 1 S W J I e k Z r d V p C d 0 8 w U m Z z M U V S O E x E e E R h M G V s V G p U Q 3 J R V U J L Z E t h R m x l c n h F U U t B a U 9 n R U R s S U V E R y t K c 0 s 4 e F J l U k d 6 d V l a N 2 F 5 U 2 h 2 V 2 5 m T H V x a 1 V L U z V 0 b F c z N j l Q d H U r c 1 J r b G p 5 W l J 3 R k h i R V p s d n h V N T k r V H l 5 e l R 1 Q X Z 1 c z V L d k 4 v T W x Q a m N 6 W E V X Y W d I O U R k b V h T R W F X V W t a N G 5 k c z M 0 W F J l b G x 6 c W R D Q z h V c S 9 s Y U l X a 2 0 r R k x y N i s v U G Z u M S 9 Y M z c 1 Y y 8 v N H F 2 Y n o 2 L 3 V N V j k 3 T 2 h M d m F q K 0 V 1 c X d 6 Q z N l b V l N R X Z 2 T G 5 z d H B M W m x k T F p v a m R B L z B 1 Z m Y z O H J V W k Q 2 c E 5 2 V W t i Q i 9 T c j B G Y m J H R S 9 2 b 0 k x c 2 R q a G 9 U S k J Q S W I 2 Q W U 5 Y m R T M z B p d D R m O V Z I M m V I M 1 N Z N 1 F a S X N T Q W J R U i t H S V Z 1 U X Z l a l N n N 3 l I M E R k S m F a e U U z b D d N V l B q e m o 3 Z X h m T m R P O F F q W l V o Z U Z B e G 9 Z Y m R v T U t a a k R n b m 5 H a 2 l u N 2 h M c 0 V N e W R l W l h o T 2 9 B Y 2 l o U D F 3 Z 0 V Z V D I z V G F 4 e U F h V U J C d 3 N i a E x h e W t J T G x P c G 1 z c D c w R E F l R H F m N T Z n M U 9 u b 0 R u N F h H V T h 1 b H E v b X V q W n R m R F p N c m t p S j B U N U p 0 a W 5 N e G x O d F I 1 Q U 1 q U G N y S T Q y R 0 J D V G t q a 0 t 2 b E h P O D k v V U V z R E J C U U F B Q U F J Q U k x M k Q x b E d p Z y 9 E b W p F Q U F D M H l B Q U F O Q U F B Q W R H a D F i V 0 p 1 W V d s c 0 x u Q n V a M z E 2 Q l Z E Z F V O Z H R j Q 2 h h M 0 s y N H U 3 V l l j Z G V M R l h k M z l 3 T E Z u V 0 x G b 2 R q R j N k M k t G e T l X b 0 1 X Z E l z V j U 2 Z m Z O d k R m e l p 2 N C 9 N e m Z K N U 9 h Y z d P e X o 5 M T V y N V p 3 b 1 Z X V V o 5 R m Z F c n d B Q V F K Z V R s V l F I Q U J n T T h M d 0 N H U m J j R T N y c 2 t J Q U h G R 2 R a W F R j Q X d I Y i 8 5 N F A 1 Y V V u a E R R Q 1 V n S n l r d U t a M z l r b V h u N m F t O X B l W H A 0 V k d R a 1 l P R 0 F T c U w 1 b z V P Y 2 Y x b l d s b V h y S 2 0 z Q 1 p R Q m J k W V p M b X N P c U x T e T Z L b 0 s z T m 5 h e n F I c F R G Z l h T Z W t S U j Z h Q n A y Y 0 l j S W d s d U h E e X V x d i 9 W Y z g 3 R G 1 O Q k k y R E t T W H F C c 0 t T Y y t a N m p M Q T Y 5 U 2 t H S H J Q U i t w c W E r Y W 9 j O T g 4 d T B U R 1 J y N z R w Q 2 V j M W 1 V S 2 5 s d E 5 M b F J j R 3 V 0 O U 5 O K 1 F S T F Z V Y m h F W k h q N T F r Q 0 M 3 Q W x w V 3 R r W l Z C Q 3 d 1 N X F E V W h h b X B F c j Z I U X N y S l l a Q W h F V T F O N n N L W G s 2 O U t 2 Z 1 o 2 W G d Z c z M 2 V m I 2 T 2 N r L 0 l i a n Z x e W U 5 S F V l L 1 R Q Q 3 l L e l Z S Z W l G c E Z E R l J V S W c r K 2 l n Z m Z I Y X Y 0 c 2 9 n Y 3 B w U 2 h W a U V L V T d D V j F x R j I w N W s 0 d X V I Q z l V b T R I c F U v Z X U v e E J L V 2 o y V T R t d 2 1 W U y t O U 0 9 K a V R k a V N a R m 5 0 S 2 t B b 2 V T U D k z Z 2 F Q a 0 t 5 R V F z S W l S N U 1 U d U N 2 e X M 1 M H B R c n l Q T X Z M a k w 3 V T V U b D R k Z X h S Z E t C M m p o c D B h V H h 2 M 2 s w b 0 h X e X d i S j l D M k c w e F o v b F R U e W 5 1 c 3 d v L 3 A z c 3 A r U G p 5 d U V 6 Y 3 F n e U h y N T l i T W 1 M Z G Z V S n N O M F J I S E 5 X e k 5 s Q 0 d k M E 5 I R 3 F Q T m l w a E J 3 R V h 3 Q U p 3 Q W 9 w d k o y d j M v c k N 2 L 3 V a S n I w M G p W N W J s N W h i T j Y z N G d t N U k 4 e l R E a G h O S z Z D W V B o V U t q V z V L Y V Z x T X J v R k I 1 M T A w S G V H O D F x a m V K M G R F M D V D e H A y Y W x s R W V T e m J G R U g x N z R B S T Y y U 0 V n U X l 0 S X E 4 c k t V U F d a a l h U S V l G R 0 t N a 2 J h O T h 1 e m J G a X B h T 0 V B Q l p x V X d w L 1 R 0 d E 5 l S 2 l H V 3 Z O R l N W R 0 5 T W W 0 3 W H Z O T V d U Q 0 I w T X h 4 b F V q c z N 5 M j J L V 3 V q b y t m a z F u c V B U O E 1 4 V G Z a Z V d r Z T Y z V H d q U 2 V I Z k p h a 0 Z n U W 8 2 d 1 J r T U h t W V Z n e F p Y T X Z W O G x K V H l 5 a l d V N W g v T m 5 0 K 2 N J b V N H b H d o d z F z V n c 5 Y V E x a k N 3 d 0 Z X T V V S d E t 5 U 1 B P Q z F y Z k 5 K N k F v Z k t G U z Z I W n Z 6 Y X V k T W 5 u d 0 p O e V Z s N 0 V i a G Z l Z 0 9 s b T V 1 N S s x d 1 l G L 2 J v e k N z R U h o c k 1 y b X h J e m l u V 2 1 n W D N X b 2 F o N G I 2 V E l E T 3 Z Y S 0 9 L R l V q U 0 p p Z X F 6 b n o r Z F N H R j R q N z J U R m 9 h W m N W c F J 1 M j d 3 U 1 l h S F J R U 0 d T Y 2 V a a 3 d U c 1 Z G a F Y y T m h L a 3 N N Y z h I N D B v Y T V H T D E 5 b X h p S E N Y V V h o N F k r O E t m K 1 o v Z X N W a z B P R X p z Z E N t Z k F I d j F Q V 3 p 3 S 1 N 5 b U s 5 Z l Z T Q 3 Z t N z F p K z l k Q V F h V k 9 C b m x W Q 2 5 H S l F h N X V M a D d T V T Z k U 1 d P Z X c 0 Z H d Y Q 0 J i d 2 d r K 0 1 k b E 0 3 b X V v b m x W O E Y z Y k V O e k t N T k 5 s b U d I M V g 3 M V J P S D l t N i 9 z Z D Z G M U t H T T V X U 1 Q 5 R G V E Q T N U Q X N x d 1 h 2 W D N m Y T g w U 0 E 3 M E V w d D B m K 1 J H R F p v Z W Z t U E J 4 S 2 N 4 c F V h b U N n T k l v d 1 F U Z 3 U y W n E 3 R l J x Q m p B M 2 R Z c U R J O H J X M k h T a F d R U 1 Z p U m x n Q n N o T E t 6 W V h V d W x z N 2 F w a T F a Y W R 4 a 2 F 1 Y 2 9 i c E J Q O U c 1 c X Z F N C 8 r Y 0 h q W H d P Y W 9 5 b E 0 1 d F I 1 W D Y 1 c 2 V m Z l p v Q n Z Z S U J s a E V N Q V o z b m 5 w K 3 k 4 c 0 V a a E x v c G 0 y S l p 2 U l J Z e n V U e i t O U z A w M 2 R Z M G J G Q U p F N i t y Q W 9 4 b j B K a X o r U U E 2 a X A 0 R F V U a H F W N z V 5 S 2 J x R D F k c U 4 v L 0 1 p Y 2 h M U W M 2 N H p C N E 1 C e D d 2 S F R 4 d H p x L 0 h W M k h 4 R V J W M X E 0 Z E V W V m 5 h Q y t r d k x Y e U x Y c z F o b 3 B x S W t z S E g 5 L 3 Z 5 Z z d B V l d 3 N 0 Q 2 Y S 9 v Y z B F Z k 9 F N n l Y d k Z x Q 3 h L Z H Y x a U J T R n B 3 N H B w R 2 Z y U G N q N i 8 2 W E 8 1 N E N Q Z W Z D V 0 U 4 U j R q Z m F k d z V p Q z V 5 T m Z 2 S l p 5 b m U z c E I 2 R m J Q M U R K U 1 d 2 a F Y z b 2 h 3 d z d w O E Z 1 d 2 x C T z R w e U h l c G 0 r Y 0 0 4 M W J j Q l F Y a E l 6 d 1 l 2 W k F Q Q l B r N 1 h i Z j l K S i t L Q W J G N 0 9 s d W F p c S t 2 d 2 d o M j R B Q j F W L 2 1 y S F R n N 0 1 o V m R r N U t s U l A x c 0 t R R X F o c k d K S z k 5 M z R Z T j V C O W V i N n E r T G R L b U 4 1 V V p W V 0 M 4 L y s 2 R F Q 2 a 3 F 1 U E w r c m o 4 Y T V q d n R r d 1 Z F c n I 4 d 0 l J O W J I c k Z 2 Y l J v S 0 l k T W I x S m R Z O D V o U D I r O G d o V 0 p t Q 1 V 2 c 0 1 V e W F 2 Q 1 h k V l B E U D V l a T Z U V G R J b 2 Z B W H F q S 0 x h Y k J k V T l X U W N I T W E 5 L 0 t o U n h K b 1 J P T H B V O E V W c G g 2 a l R 4 N F R I U H Z m R D l S S m 1 R N z B S Q X l u b m s 1 R n R I b T Z r d T R i V U o w Z 3 p F M G t O Q W N W W i t u U n p j Y V k v b j F Q U n Y 3 Q 2 1 G b 3 V v S X d L a V p E U W F 1 c m I r U m g 5 d k 5 Z S E l C S W 9 y c H l D R E 4 3 M H g 2 a 2 d y W E l l T X p C U 1 A z T H g w Q k F S e m h S T z M v c G l 4 a k x S R C t B R 1 d 0 b T h F e G k 0 M T B B V n A 0 e k l 2 T E 1 K e D N 3 Q m 0 4 Y l F 6 U 1 V S R 3 V 6 Q m p Y Q n J 5 T E t O W k F N Z H d M O E N C S 0 p a b k 9 q a U o y N X V W c D J j N X d W a k h V d 0 s x d T Q 4 e U c v N D h X U E h 1 N W V m M E 8 2 Z k h v S l N O c z F z e l J j N 0 N D Y m V s W j N U K z d q d E 1 2 Q T h 2 W n R E a T F y Y 1 p H R V Z q N j d F e U 9 Z Z H I 3 S W 9 4 a z Z a N H F R Z l R W N F F R e D l v a X Z N T U t s a m l w Y j Y r S U 1 l N T Z Y U T A 1 N n h D T U N z M X J i V j V 2 U 2 w y V V c 4 a T J Q V E 9 4 U j Z 1 d 2 N 1 O X F R a U p u Y n d x b E F V T 2 5 U Q 1 J C M n R H Z F Q 3 V T Z u M U 9 G b V J V b i 9 4 S 0 M 5 a k c 0 N z R l K 3 J a c F F 5 O E J V M E 1 B d j M 4 W U 9 i W T A 3 b H g 5 V n l 6 a m o z Z G J C W m 9 R Y j N C d 3 p 0 R E Z h e n J l S U I v T m 5 N N W Z O T F A 1 U H Q 3 Q 2 V t Y k t j Y T V F c k 0 5 S E 9 u V V h 1 e H o 4 N 1 J W a z l j W T J t M z l O c 1 c v c 0 F v Z W h 1 V F V S d U 1 1 b F V r M l B y M 0 1 l S j l 6 V k x m Z U x J V k p 2 e H J w a U F p a z h K b k N C R X Z P T D N D a G 1 0 W U F L Z 2 5 2 U l Z C e D J w M l F r R z l p Z F N w Q 2 x L c V g v N l B I S 0 E 2 V 0 o 4 N W J a e E F y N k V q d 2 x X Y 1 V E T k F F e W 9 Z Z G d i W H Q 0 R k d M V U V Y R 0 Z Q R n l 6 c T Z E R H R r U H l a b z Q r b G x k a 2 Z V O T k r R H N T e T c 2 R k d q Z T k v Y i 9 H Q T R a d k V J V 0 1 p a U 0 x O E g x d U l u e F N w T 3 l v d H h z N l V O Z F B I S l Z 0 W m k 2 W W p H c G 9 n N G J O d V J Y a k M 3 V T h j K 2 1 K Z 1 Z M Z k I 0 b X V H Y X E 0 R F Z 6 Y W 1 r N G x S R k Y y c S 8 y d T F 1 c U h v R 2 5 T W H F n M E J W Y l p i Y 0 V x b H V S b m 9 z U 0 c 4 d 2 t h R F g 2 U 1 p t U X p O U E N X N 1 J a S 0 s 4 N k Z 1 O W Z q N n B w U U J X V D N a R G Q w N X h 0 M 2 p X O W Z l M 0 5 4 S j l 1 V S 8 2 d U s w S F l O R X V p Z m d p Z 2 F s e H E 3 Q T J O U l Z V Q j J s b F N r W X N h c z F 0 N m l q U m 9 I c k V Y V j Z N e G N x T j Z a Y 1 p a b 1 Z 4 a m x F a l E w c m p M U 1 h I Z X o y T H B r b G V h e l E z O G s x N m h N W G V E c 3 F Z S m h R V 3 V t Y 3 J s U E p E e H N 1 U 1 k y S E 5 3 U G F j c G V m b 0 R R b 2 l T c G J 2 T T F i O H Z W c W x X Z k d p b V F v M k t S U m x u c W 9 4 a i t l N H Q y b 0 Z 4 N W V H b V o x a G d a R U 1 Z W k c v W E h z T E N h Z T U v c U R W R V c w e m Z j M D M x Q 1 k r Y m R F R z N 2 Q 1 k 0 M k V r R 1 N w L 3 J h Q k k x W X Y 1 N m 5 p Z n R l e j A 4 Z E M r U j F 5 c E h 0 R V Z K V k F O Z H J O e V d r V 1 l u d E R z N 2 k 0 V 0 c z W D g r S G h U Z m F W T W 5 y a n V I Z 1 I 0 Z 3 Z 2 N k 9 M Q 1 F s T 1 N y Z X h R Y 3 d n U F p N Z G V I a D l t U 0 o 2 Q T F L Z V R I S 3 d l K 2 d k Y 0 0 2 W j F O T z l 0 d z B a U T F Y Q V p p e i t y c S t G d V h R T z U 5 Z S t q R k h a M k 1 L U k N N N 1 p 2 d j Z v d F Y w e D V j V k J q M 0 N o d 3 F 2 Y V R D T X Z L N l N z M F c x a F U w Y T Z 5 Y k p D N H B 5 d G d J T 2 J Q b U g y M 3 N x Q l Y z M 0 Z M d 3 p 2 O V J j T 3 M 0 S F R P N D N v K 1 p h R 0 N U W m 5 r a X B G Z n p 3 R E p u T D Z H U 0 5 Z V G R w S m M 2 Q V N o R H B 1 L 1 Z q Y 0 o 3 Q T Z G U z J C R 1 Z O M l J j T U h p b k h I V 3 d D U k 5 Y Z V V r M H d U U n J D M k d t K 1 l E U z F R W T F v e X B u U E x 5 V i 9 v d 2 R U W T h J U U d r W G h L W T N q T D Z N T 0 x Z N E o r b U J j a 0 R k d k F B R k V r T V N D N 0 R q R 2 R F b E J k S X p F a E Z y a E Z o W m 4 3 O W M 5 M m l m S l g 1 c n J w d z R 0 O V d h R U I 2 e X l T c T h V d F J C Y 1 d O b z N k c j A 3 V C t E d 2 4 x Y W o w R G x U T 3 V r Q m p E T z B B T T l 5 O E F H M H d N O U d Z b 0 x q a 3 l O K y t U d 0 F U e j h 2 b X F h Y l d p N m 9 J S X I 3 d D Z m N U w 4 S H p K U V h 5 d m N O S k d S S X V V c C 9 D T H I v M 2 p a Y 2 J 2 U 0 U v Q y t E Z k p I b m d a d 0 N p e V J y S m Z Y d 3 F 5 M 0 1 i U W l N W G l Z N 2 F 3 U l F B Y m 8 4 a 2 d l Q n o 5 S H B 5 a 3 p l c m Y 0 R 0 F h a D V y c W l y R V l y e U 5 j a m 4 w T j B U U 3 h M U W w 4 S D Q 4 R E t X R m 9 X d E d z U 3 Z a M G J x Q z V r T 2 J v V W Z 2 S n M v U H d a b C 8 w S 0 x s Z H h J d W 1 M a 2 V k d k t h V E p N V 0 x u M U Z m M 0 c 4 U W E 2 c z R H Z G Y z e m o r S 0 8 3 V 0 Z p W T R x c 0 t o a U 9 O T G d 4 c z h F Y T l U U F d p c 3 J L Y k 5 Q V G Z 3 R k d R V U V H O X F V U D B U W W J y Z E t i a 1 N x c 2 9 a e E R 5 R F Z V Z C 9 j W U p Y c 3 F x c G t G R m l W c G p J a m Z K Z m 5 t a S 9 X Y U t t S 3 p E d 3 F Z b U R U Q 2 9 F e H Z y R 3 p w a k J 0 S 2 h 3 W l Z F S 2 l X T E J X Y m t M M 1 F O U n J n b X F m T 0 o 1 b 2 U 3 V 3 g v b k 0 5 e m t Y Q X Z F Z V Z t M m p L Z U V v T m N y c V R R Z G F s Q U 9 R e m t p V 0 J i S n F Z M z d 5 R j R l S 2 1 2 Q z Z B Z 3 N Z e F V o V W h K V 1 V q K 0 Q 3 V H l m N y s 5 W k N D S 2 x R b k 8 v L 2 x 1 a j E 0 b D k v a j B O T m R X W E h w c 0 9 J N W t i e X J u N 1 l L N k l p S V V x c 2 l 1 b l B 2 d T d 1 a 3 N L Q W h h V E l q d 2 N I U G l 0 L 1 d K b 0 V R d m V s U X N K M W l K L 2 J U d 1 F y S 2 d v c 0 l P S 3 B W Q j g 5 O U h I O E x i K y 8 2 Z V d 2 O U Z R M D B U T m R Q c U k 2 T X d G V D V 3 e E V 1 N F d Y e E d P a D R x d k 1 U R U 9 h a W 1 O M G t v e H Y z c U Q z Y W p m R n l J K 3 c v N z k 0 Y U d z R 3 M z K 2 5 s a U 5 C W G J V a X J 6 e S t P W H U 1 K 1 F Q c F N Z Z m l S a W 8 w a i 9 Y U F R T U D d D U H V V R z V h S y 9 N S 0 5 0 T 3 h N Z H N w U 2 x I a E U 4 e D A v M n V j S D F N d k 0 r W W J W S W h v M y t Q O D F N W m x N d k M z Z E 5 6 c k o 1 b C 9 F K 2 I y e D Z i W W V l U G h Z V 0 Y 5 W F Z o c z J F U G 1 i T F d I R V d h U k J y d l B 0 K 3 B m a k h H V H V B V G p Q T 2 V Y c E t o M 3 F 1 N 1 d 1 Y U 9 k Z j B 2 c F E x T 2 R X M D R m e m J o R W J 4 e X F N Z D B z K 2 9 U Y 0 p 4 U j h 1 V n d a Y k p 1 d k l B S 0 c r d 0 p T N E V 0 T H o x Q m h 1 T F B N R n Z I R E c 3 d H l N V 3 h u S n d H R l c 0 d 0 R 4 O X B v c U p N U z Y 5 c 0 1 1 a n d B Y l B Z N k F P T m k 3 S V N C T k J y Z l B V c 1 F S Z E R C T m Z Y M T E x Z F h Y c F Z X a F V M N n Z K V z A 3 b G t 4 T V R R R 2 V 1 Y j Q y W H V W d n N n R E J H N D c 2 R T Y 4 c 2 h v c 1 J s U 2 8 4 d U h a c H J m e D I 1 W W x 4 L z J y b G x 3 N 3 B s K 1 Z L R l J X O H p t d l F G Z 2 d o Y 2 x X M U d w Y V l H U m h P N j Q 5 V k t Z Q m l M U n B s O D V z S G w 0 K 2 N h e E 1 N T F B K U m 9 P a V F C V H R H W j l R Q m 1 W V 0 x J M U g 5 e l U w e k V M c F F j a T d S W W J r Y z J L W E l E e E h B S U V R a G M x T l R W M W V I a l k 4 N 2 p E Y m 1 K a T R 1 T G l Z c m R Z R 1 J V Y j I y b E E 2 e E N T Z V F 1 O F F x e W p K T 0 5 M c H d R M H Y z K 2 t G b U t G K z l E O E k w U 1 F 2 Y k x 0 Q T F E W H V 6 M E d E c 1 h v O X A 3 b 1 E 2 M 0 l W e U g r c G Z S Y 0 R E b 1 h p M W N F Z n R X a G x O b m N l U 3 J s c V d s V U t 3 R k E 3 L 2 M y Z j B Q e k g 3 d n B X M W V a a X N D d l g 3 V i s v R 2 J L Y m p B b W J 5 L 2 V N K 2 1 0 R U p t W m h q T U l m b n J R V U 1 r b m Q r U k I 4 Y i t j N U k v Q U l M c y 9 y S 2 h K W T l H d D k 3 M C s 5 T G 5 j W F M 4 O G R 3 c D Z X Q T E 2 S E F r a T l X Y n Z P R 0 d q Z 0 U 5 Q n F j N V J u c l R 6 Y 1 F u c 0 d F Z k N v R 0 o z Q 0 Z O Q V h E N j V l Z k R u S 0 Q 3 W X Z I b k F j U m Z w V U 1 C U 0 Z M c E 5 5 c j l j T l J B Q m d M M H Z 5 T m d 0 S 0 d 6 c G x M M U l L V U N Q Y 2 1 u b 3 h z N 3 N R W W Q 5 a 0 t I a l Q v a T h j W H B B U k d Q b E 9 u U k 0 5 Z U 9 a Z 1 N Z a 1 U 0 Z U p t Z G 1 B Y m V u K y t 1 a m x 4 d W 5 G a z J i b j c v R n k w U X F r a E I 0 Y 1 B s e H d y S j Q y U X p H M U t u W H F I T m Z i a z V i V X E 2 N 2 4 4 R U Z I a G g w Z T J y Y X N Q a z I v U E U 3 L 0 h a M 2 V E e F N E c E Y 2 V U 5 q Y T Z n M E 9 h e G V m d 3 h W W m N j e G p I Q T h u K 2 5 Z M k R R O E R m Z G E r V T V H U k V X a 3 Z O T m h s V m 1 W U 1 g z O S t T M 3 N q R W s v c G N M M m d Q O V B l W D Z P R 2 5 Y c 2 l B e l F 0 S 1 N r b 0 t D c l p F b H Z t N l J O V W d G c V E v Z W 9 K N n B J d n V m d j d 0 O W 5 v b 1 p Q S m l o V U x Y R 0 l O d U J 5 Z 3 N w N 0 p 0 K 0 x K S z l i Q l N v N l F N R m p k Z U I 5 M 1 A 1 Z m 4 2 K 2 Z I Y i 8 r Q X d S R G Z z O U o 3 W m N W M F h G Y W Y 4 S F M 5 Z G x F b V p V Z 1 p s T W l 0 d G I 3 K 2 Z 5 T 1 Q r M 2 N I b 3 Y 5 a 0 w 0 O U h u R n F H W U N Q Z V J l S V Z Y K 2 g z N X R M W l J R R E d 4 U 2 d r V k R n O W R C W l F M W H p s Y n d P W D R S e D N y a D J i R k p r b 3 p t Z T Z h Z G p M T W V a U W Z a W U l C O T F l b G V Z S H R I a 2 V M Y 3 Z 2 a k R 0 T W V y a H p C a G M 4 T U 1 X Z 3 k 5 S G l N S 1 l S b E 9 v b G V F b X V S e D J s S i t W M 1 B V U H R w a j h 3 L 3 M 1 d F R r O D F j Z z h N V 1 Z m Y W k 4 T n c w e k h C b E d W T G V i N U Q z c 0 0 x N F N H V U c 5 Z z l U a m J I a E p o b D R I e H h m a T R 3 N m l I Q T R n a G 1 j Z U 5 L M k R G N z h S a j B s c l p F N 2 l 1 Z i 9 3 Z G h 6 S m Z F b m h W Y W 1 W U W h h c j B V R F Z h R X U 5 U E R j b F J B T k V P T j M 2 R D l k U j h 2 W H B B b H p v M 0 p T L 1 Z 6 O D c 0 b X p K Z z B 1 S V F n b l p i W m 5 x Q k 1 U c 3 Z 4 O W x x R 1 p P b F h a S V Z S b T J L Y m N F Q W d S N z F u U H k 3 T k s 0 S j h V d V l P e G s 4 O W l r d T k 3 Q l k w U V N S S D Z N K 0 Z m O V d i d l R x K 2 J o c m I y V C 9 U V T F r Z D Y 2 e G t z e V B u c F A w Z 1 k r d E h E S 1 Z k S W N z a 2 o 3 T 0 h U R C t M Q k E y d D h 6 S X d N a z N Q d F J r c m V S N W R o U V R 3 N H J 4 Q n Q r Y T Z G c U R K Z 3 h P R m h 2 a G F o M G F E U k Z J a z V y N G k 4 Z T R Y T j Z Y O X J Y c k d C N U l 3 W X Z x W n Z K M 3 l r a z N Z a F Z I Z X Y v R n J L V X B w Y m Z u S 0 t 0 V G 5 B M k 9 U S k p O V z V R M T h F e U 9 Z M E 5 4 O T h X W k J Q a 1 l R T m R t T 0 o z Z T F U R 1 J l V U t a V k 9 R N U l t S j d C S y 9 u e F M v T X N 1 d T B Y R y 9 R Y k p z b D h Y b l l P U G N V T m N G Q X F O a m Q 5 N G V m N T d 0 R m p W N F V i L 1 R Z e H k 4 L 0 x 1 W D Z t Y m l m a H p m N 2 h R R V N w U G 0 x R S t o K 1 R N R W E 1 R G 1 S Y T l R W n Z 0 U m 8 y Z F J 3 T E l x Y 1 J j c n Z i a 1 Z 4 N T Z C e U F y N m F r b 1 M z R G N W U z V q b F c r N 1 d 6 R W c 2 T G V 4 Z m V 2 d X p v U G 9 0 T 1 p 5 b k 1 L L 2 x t S V R m R G 8 0 b 0 9 z W n A 1 U E x w N D c z e k g 1 b F J V b j l 0 M D B n d E M x W X d B b G J S U G R M W X E x Z 1 g w N 0 h K e G p K K 2 Z x R U R N e G c z Q m 5 s T n d B d z h R V 1 Z N M F k y O C t G a m Q 2 M T h F S D d T M T V 6 O E d y V m 9 Y W k Z S c V N F Q y t M N j l S c T d J W F Y z T H B C Q W M 3 c T J w b G Q w N W l s V j d J M 2 d M M m w w O E F J O V J J S G p L O H d y S l V w N F N n Z T Q 0 e l p n T 2 1 B Z 1 R Q R H R m S l F U e E t 6 Y W t 2 Y j M 5 O V B T V V B z L 2 Z k W U t W a D V m W H A 4 d X d a c 2 t Q V E R P T D h U V G g 4 M T Y 0 c m E y d E J P R 2 J I M n R 0 Y m d N R E F 5 Q m N m V E E w R E F 4 Q U I 2 M 0 d 4 U z N W W l V H Q T U w Q U J K b X c y d G N R O E J X b U J 5 R m d D S 2 w 1 U E 5 V d V B x b n h q M G t M Z G l J O F V p W H l z b 1 k 2 a l V 6 d G x a L z Z C e S 9 Y N H B v Z 1 J V Y X I 3 b S 9 X Q 2 d w S 3 Y z M 2 9 0 Q n F W d n N n Z 0 U 1 N 3 h k d H Z P N z N L e i 9 T Z U 9 2 S G 4 0 O D N a U W N B b 3 V 6 d V h M W D A w Q W x T T F J m Z 3 N 4 U V l m T W x L V D J k Y 2 x 6 M l Y w Z 2 J l N l h y N G 5 0 e G V C c G d N d z Z a M y 8 y V l V B N U d Q d E V C b m N X d l F R V G s 5 M E x a e l g w N E h N c 0 9 C Q 2 d D Y 0 1 H M X l Q T 2 h P V n F 3 M 0 c x R V l 1 S E l G S H N j U i 9 j a F V I c k N C W G h C Z F R D V k w v L z g r W E 4 1 T 2 F M N m R 6 Q U t C M F N P a 1 F R S 1 R F e E 1 v M 3 J 6 c U Q 1 a j c 2 c 1 p t U W h X S H d u V m d t U F B C e H h z Y l B P S D Z a K y 9 J c 1 h 6 d k l n N F M w d H B Z e G s 5 d F p 0 W G s 5 S V E v Y X F W W k t k R H h 6 R m d S U E t N d V V 4 Y V R 2 W k x P c F V D T z R 5 c 1 p 1 K 2 V u d U h K S F B G R n l p L 2 J I b T F z a E Z y V 2 R 3 Z V Z k a E p Q U E R Q d U I 1 a V V B U G Z 2 d G s z M W I 1 Y 1 d p Y 1 Y v O G F H d 1 p X b k l U a X N F S D k 4 O H B E S 0 p s S U x u S l B Q W k x P U G Y 3 d z A 4 O H l p U l B U e X F T U G l I K z g 1 Y 0 R 4 U k R L S V J 1 Q y t i d V F p R W U 3 Z U o y a l N p d k p q U W h G b D h m R D d W N 2 Z F L 2 I 5 d U R G V 3 d O b X h P Y 1 h G a U J h V 3 J a T k s 1 O V F D Z G g w N j J u Z X Z Y d G M z R G 5 M d T E y T k 1 n d k p M U k N D S V h r Z D l Q a W J v a 2 5 2 c E 9 6 c W E w b k o 4 S U g 3 O E 9 E Z z Q 0 R G 9 v N F N p N H N U Z 2 F B a 1 h m S n c w O S t 0 S m F O S F l 5 Y j h 5 V k N B U l l l a X p r L 2 8 2 V G R U e i t N Y 0 l S V k R s Z 3 U y a 3 B a d W 0 1 b n p a d l R y W m g 5 U E V L R G Q 3 T m N q T 3 p m R k t r O T F B T 0 x y Z X l V a z Z v b m F O W W R Q c U N T Y 2 5 w N H J v M H h Y e U Z K d D Z X N V l x d l h G T F F Y V T F H d 3 V M U F k y d n V y Y T J 0 c D d l Z l J I R m s y e k 5 r a 3 F J T V Z O S 0 x K U 3 B w V y 9 M d V J Q R X B o Y l d t N D Z O c C t y U z B y M n F s c D l m N E p N M F M r Q W h F T W V o c l l H S W R C W m Q 3 T m V 2 W F d L N H F x c X F Y d T d 5 W G p L e n N 6 d E J F S l B E V W J U N E E 1 c W d K V U F h Y i 9 U N G k 2 Q 0 Z v V m R R M U g x Z j F k U H p K a F J U U k 1 C R 3 Z W d 1 I 1 Y k Q r d V V R M k d S Y 2 I y N V F y M D F F c n Y 3 b j V w b U Z h a E d U M F N u R 0 h Y T X l q b n l J W G p Q b H B r W W R q Z k Y v W D I v T 3 Q 5 b l l o a U 1 v c H h i e W F o V G N w e G t p a F Z J e W p a L 1 l T b U J L e k N 3 d X B u e i 9 6 b k Q 3 O T l F Q 3 F p N D h X Z E 5 0 b D B X d m N W O D d l T D h I e X F P S k N F e F l X R G 5 x K 3 p N U E J 3 W W 5 v T 3 J y d 2 5 z b 1 d 2 Q X l s Z U R T b W J 1 O C t t a T J K V H h Q M n V 5 b U R 1 c D Q 1 Y j M 5 T D R y V m J S U E 9 y Q U d G a W V 6 U U Y 1 e X Q 5 S y t v Y y t I L 0 h Y e m d v b E F z d E F w U G l P V D N v T H A y a 3 h t M U t t S H h h O U d s T 1 Z P a 0 x 6 U k 5 u T 0 l M U D B z U F p U N n h 6 U W h i Q j F 2 M U V M a k J 3 Z H V B a U 1 w M 3 p F R H R q e E 9 U Z z V M a j V Y a D g 1 U n F t L 0 F p Y j M 5 Y z B N R 1 h W c D J Z M n g r S 0 5 t S G N 0 N 0 V z N T l Y T 3 l v S z F M W G t u a U s 1 b z h u V G 1 M Y z d F V 1 d s b C 8 3 K 0 t w R 0 Z v N G p u U H N 4 Q j N 5 R k 1 r b l l X R n Z y d E R w d l N X Q U s 4 M n p m Z z R F V C t M Z G p 3 O E x L U 3 F W Y U l O W V N G N n V p Y X V X a 0 V h R 0 l M R W t 0 O F h U O C t V Q V p I b z c 4 T m V K Z 0 5 E T n l F V k Z m Y k t K U X c 1 e G x s Z W h T b n l o N j B N b k w 1 S 2 F S R H R F b 0 E y K 2 Z U R 3 V q V z A 4 N m J S Z C t 4 Q k 5 h T U F H S G Q x O D h F M W 5 k V T N D Z l g v T W J H N V N R d m d U R i s 4 S V k z e j R 4 a 0 9 m d D d y W n N P T z R s e V o v S 3 l t O T Z j b 1 V i W j V 2 c G s x Y X h I V 0 N x W F d V a D c v V k p u K 1 Z j S l V H a G F E c 2 d r S 0 9 n R E R 6 a W d Y U X F 5 T W V P W k x 4 T X d P T l F V M E Z C N G N P S E Q z W j J S O F V L N l d 6 N n J j N T N m M 2 J H M D l t b n Y v R G F 5 Y 3 B a V G x x Y W l z U G 9 Q O D N F Q z F W c D B S T j d H L 1 g r b m t t S W Y z N G l z W E Z o T z R q N U t B L y 9 P V W R F S n B t d m R L a n Z H Y 0 V p V 1 l V U G h z T 3 F F e k h Q M l B I b G 5 Q V T B w N F Z s Z E 5 P Q 0 p 5 c D V 3 Y V V r a 3 I y Z T F o S X c x d W t t Z m s x R C t L a W p h d n h u O V V a Y l B D c m 9 z W W N N Z G N B c 2 Z 6 c 2 V m d U J W Z j Z j a G t G O U k r S k R r N 2 5 z a k Z t b W F w c U J l N k h O V y 9 z O X c v W k Z N Y m l 1 U T J m O G R 4 R k Z C Y T N z K 0 1 u c T V I e E Y 5 d m 1 q c D l w Q k p P Q n B M W m I 3 K 3 o 0 Y U 9 q a D Z E e n h v Z E d 4 c 2 J I M i 9 Z N W V 0 a G J y N W R x Z H R n T 1 o w T H h z M X h n c 2 k 5 d F N 6 c k Z 6 V m J 6 K z R y V H d k W m N 4 M k 9 s W m t k W l F V Y 1 J G a H k 3 W k V w T F h r T T g 3 Q k d Y W m d 3 U 2 R 0 T W p 4 R k h Q V E o 3 V 2 F 6 T l J u b T A 0 S X l M R U V i W H R r d 2 R J a l B L Q X h T O X F p b k Z W Q i 9 J O E F h T 2 5 S c k h i V k w 3 b 3 k 4 S D N L Y U Z D S V V V Y 2 9 C S X Z E V T F 3 R k F V S F l V M k t O a j h j d l p z U z N m O W l Z R k 5 j U n l y T F d Y R D d P R E 5 3 d V N 2 S T V B Z U J Z R W 1 l Z l U 4 c l B j U k p K Q U t 6 c T Z z Q 0 Z r d W 5 j W V F z U F B 4 O E 1 3 d k x U M D h Q Z j h i Z 0 E v T j l n Z X p 4 Z n h 6 N 1 Z H b 0 o 4 b n J u Z 1 N L T m l o N n k x M E R 1 M k h M c E Z 0 W E t B Z D B y W T l D S 2 R P N 0 l j d m 1 z M 2 N H Y k Z a K z Z U N U 5 s c F M z b k Z R d z l j S 0 V M e m 9 H S j Z q U 1 N N N X N Y L 2 N P O U o 5 Y z R x Z U V s T z d G S W 4 4 e D N o S l R a W V F y V W Z n U W p G U W J h Q k F O e H B P O X J k W n Y 0 N 3 F W b D V F W n l Y T H F G b X h l Z k F 4 O E N Y c G F D d X E 2 W H Z 3 Q X V z b 2 t O d T d y V 0 5 E T D M 2 Q 0 V x c H F P V C 8 r U 0 N x Y 1 d S b U N 2 b 0 t B Q T g 5 M T U 3 M l p N e j k y a 2 s y S G c z Y z R N M z h M O C 9 O W E Z D S V d Y b D F j Q 3 g v Z m l Q R E N k W T V 0 c k 9 t T C t t N G Z C U z B l O E R I d X Q x e T d i M z E 2 T F k w b G Z m M 0 N 5 c z B 1 a E 9 R Q 0 J y N U F C a E g 3 d l J p N H c 5 N j N C M G Z H c X V k a G F a R m k 4 T D A 4 e m p T M z d U e n N 5 c n V E a j F a Y W E v S H p q Y l Z a T m J l M F h r T F V t T U V T R F F V b V J o Y V l p Y 3 J k d F l E d l J 2 Y W N H b 1 p Y M T g v T n p j b k p 5 Z D N k L 1 N S M G J H M U 9 6 V U N v d k s 4 c 1 F k Q 3 N a T X M w R U R q U k x 5 Q m N h Q k w 1 R j R k Q 0 h U N l N E b k Z r b X c 3 V z d v Y 0 V O e E Z 6 d 1 Z R b 1 p s R 1 B k b V R R U 2 h L R H d G N z V k M C s 4 d U Z W O V d r e k F a U j B E b k 9 H L z J K b 0 R s L 2 N l U E h 5 Z 3 B 5 a G F I U k V r R 3 h V M E 5 l N H B X W j h Y T T J o U z V i d F B R U l Z D b k l l Y l Z j V z J m V E 8 0 Z k g 4 T m k 0 W m Z B T 0 h j L 2 p C M D d U Y 2 F p N U F t c n V F M k x G R D l r c n Z x W E J 3 a 0 g z W W t O N l A 1 T j N 6 d F N S a n J N V 2 h n b 2 R 4 d 1 l r K 0 V a b H V s L y 9 p b n d z a n h D M F I z e F V y b V d 0 M m F y Z W R H T T Z J c H h M L 3 F u V W F s R T d D L 2 l X M F A v U j Z T S 1 F u S W Y 2 e H R O M U V J d X h 6 V k 5 T R 2 Z W e C 9 T Z z M w L 2 p S b S 9 w Z F B Q O X d n T U 9 4 d m 5 a c 3 Z q Z G h q W E h D N 2 l V M F h y Z 2 J w W X U w O T B 3 N 2 l I Q 2 J U a G N J d l p Y Z V I w O E M r c G x z U 1 F E R l d N Z j d 4 c 0 9 P N D h 3 Q k F Q c X J Q Y n l s Q V B k S U 5 m U 1 h X N 2 1 5 e W V l Z j Y w d W t 5 M T B F Y z J K N U V Q W W R V M n M 0 M H p Z Z m h J T n N B a C 9 l T 3 U z W n B U V G M z S C 9 a Y U d k W C t 0 V F l k d k p a S 2 d E Y 2 p m R 2 N k V k Z 6 e W 8 4 N E M z c D V R e E p k N 1 h q W G 1 t b U 9 D R m 1 N S n J 6 Y k x Y Q j V Z c H I v S F Z Z a k d T M m p Z N G t n Z W 0 0 M E t t T G M 0 K z Q z V l h S S 0 R C L z d q Z 3 h h e m R 0 d z Z T M 3 F r e D V X R H F U Y n R k T 3 Z u O X N l e W F H Q z Z t T X F Y c H V 5 U 2 9 5 M U M 4 d n F E S k F D a D R D d n V 6 d 1 o w b W t q K 3 d I N H M z Z F R Q T 0 9 M V X B 0 c n U r V 2 h a W V h s R G 1 z a 2 h U N W R T M i 9 l Q 3 B 0 c m h P Z W l E Z H V D W k k 1 b k p q T 0 V N L 3 o y W m R G Q 2 J W Q 0 h T U 1 V j Q l h R a G M 5 Z F Z p O T J l e n V V b G s 3 O D U v b V J s Q T M y Z l Z q Z U c 5 U 3 R v Z F N 2 N X A 1 c 1 U z T W V Z V G M 2 c j U 0 Q S 9 u U m R L R j F z S l B E Y 3 l u M E w r M 0 R 3 R 2 l 1 V U w y K 1 d 6 M X p Y b l M 4 d 2 l D d z F C Z W V X U D N n S m N X e i 8 r b 0 t 1 R W 5 o U G V r T 2 V 2 R k d K Q W 9 n c D R q b z Q r a l V n c 2 5 m b k 9 q d n p B c D N 0 S X R I V j h 3 N k I 4 S k Z S S z J W Z l p W W E h L Q S 9 u c n R X Q X h Y Z U Z C N W p h b U 4 y R 1 h W Y 3 J p d 3 d B O H M 5 W l F N Z E 5 Z c W k 3 W T Z C U j d L T j J 5 K 0 g r c T V Q U 0 Y v c k R 1 N W Z M S E t P c V N O K 0 F n U G t L V H U 5 U 1 B C N G h X e k 4 z Y l F U T H Z P c X p Z M n Z I V l Z T Z 0 F N Z 0 Z E b T F Y b F B P U F R p U W N Z b 3 J n L 0 9 4 Z 2 V l a X V u T G 5 U S 2 d m Z j h q c D R U S D V z M 3 h V e j R G N n N q S D d 2 c 1 B w e m R 4 U E p K M k F o V z F 0 Y l N y a U h p Y W 1 N d n N x Z 0 4 1 d X N m R 1 Z 2 a W R X a V h H O S t i R V Q 3 d 0 5 D S T k w c n V U O E 4 2 a n Z C R z d Q M W J O Y U t R U k J N T X V p K 2 Z x V E x j U X l o d l l Y c F V P S T Q y T C 9 O Q 0 t K S H B V a H l k R V p i U D R J R G J 4 O T h D M V d q Y z B D d C 9 0 N V B 3 Q U p Q S j N k U U N Q S X F I S X k z V 2 d E Z D B 0 W D l W d G N r Q W V B e i t w c T Y 3 a U R K T V V 4 N n g v W m d a Q j Z j Z z B 2 d D d w c 2 1 J V U t o d 0 h k Y 2 h 1 a l d U N 1 E 1 d l J W R 2 F 4 T 1 d 2 b z V X d V Z a S m E z a T B Q b m s 0 R H V F R n J M R E x a a D Q r b m V 5 Y l B j R E 1 L T F M 2 Z G l 1 M C 8 3 M 1 N l b l o y S F F H Z G o v U m J G N m 5 K Z j N Y d C t z Y 0 Z z V m 0 z W k d z V T B Y Y 0 V R Q z d X Y 0 o 3 T T F p e l N k e W Q 5 L 3 o 0 d 3 h E M y t J c F J Q U 0 M 3 T 2 p I Z j l 6 Y U J o W n F N T k x q b G 5 I T H J q d 1 N B S G d W Q 0 1 o c 0 1 i Q 0 F W U 1 g w Q U E 3 c l l Q Q W x j T V h 0 d m Z w S T l h R y 9 z b 0 t k a 2 V Z b F d q R l Z X b z F J L 0 F Z a 2 h F a U 1 5 c z N 5 b T V l W k x B N j V U Q m l C R 0 d 3 Z 0 9 W a k 5 W O X d S b k 5 M b G 9 T U j B k O G N v e W I 0 b i t W R T l 6 U U J W d X d H N 2 E 0 Z S s 1 R F V t U U t s N y t L T E I r N 2 Z Z V 1 Z s V m J G O T d V Q l N t T G k x U k R z b 3 Z n a n J h U H o 5 d k d B a G N 4 Y T d z W j d G a k x S b 0 x G d 3 R O U k h K a 2 l W b V J y K 0 c x V 0 R r U X g y a G d I L 3 R p V 1 N 6 S T h x a l J 3 Q i 8 y a 2 h Z L 1 J l M n l r V 1 J I c 3 B v a 1 F o N m Z P T W 5 D a 1 J v Z 0 8 2 c X A y b X h w W X Z i M H A r T T R w b 1 I 5 e n A 4 d 1 B 0 d j R x T X A 5 U F N h V U 5 U a D l Q M E U z a H N V S 2 J 2 N V g 0 d l Z E Z D g x L 2 R k c W 5 4 Z 1 c 3 Z m R y S W l l b k V j N U 1 j M D g 5 c W 1 a R E x D L 2 x T U m t 1 b k J K U T F n b T V y Z T d 1 R 2 F M W k V O S D E r d k t Y V z V t d U J p U i s z T 3 J q M n A z Q W l o W H h J a k h w M W R X Z U R G a m F H K 0 p K d l J a U X h S R 0 w z V V V K Y z l U S F E y Q T R x b H N l T n p 1 M 2 N K L 2 Z o Z W l R V n Z t U U 8 r Q n h 2 c z V k Y V I 1 Q 0 5 y Y V l s M j d z b W l O d G Q 0 S E F G M G 9 3 a X p q M l F o a 0 E 2 N V A z b D d 5 L 3 g 3 N n p m K 2 h J R z V T c 1 k x O G h y T D B O Z D V m b z c w U 2 l l R X c 3 R k 9 L e H J U Y m 9 H Q m J z Y 2 Q y U n Q 3 T G F P M T U r b W x 0 c W I z L 0 9 N O W c 0 O G l r N 0 F n N k R m W l k y R V B N N 2 o z b 0 l 5 Y 2 l F Z i 9 R N W 9 h R V Z N V j B P V 0 x J b W 9 K T n g x W G I 2 e V F a e T h t N n R 1 T U d 3 O U w 0 R m d 1 a 1 h X U z J Z U H k 0 a S t t b z J 2 U G x 3 T 2 J W N m V x T D B o V 3 g 1 Z z V N V i t W M m R L K 0 9 I N V d z a U p D R z R W W V V W b m N Q W l Z p M G d I e F h Z W E l B V V d D T 1 l C b H N h U 3 g w L 3 J n R D R R Q l d N V W F u b F Q 3 R U l l Y W 1 U b D B Y R V d t e H J k S j V Q T n R h M W 4 2 b 3 g 3 U z V z R G 1 l S H Z 1 Y z N Q N n h M b 0 h 0 d 3 F s R z h L e l d a S W Z a Z k 9 5 L 2 F y U j c 0 Y m d 6 R E V G S 2 U x Z D B n e E J P N G 8 v N 1 l G d 1 N y W m 4 w c T l E T j J 4 O X F 2 b F B i c T F z K 0 I v V l R u W H B 3 c D E 5 c k I r N i 9 x N n R G U l I z U F B V d m l D Z 2 0 1 c z U 1 W X h n U m I 3 a 3 p q Y V B p d 2 x Z V j J n e j h P S U E 1 S V p q e l V H c F o 1 T m 0 1 O W Z W S 2 M z W k 5 N Y k R Y L 3 B t O U 9 3 d F d q c m x s e X l q M X Y v Z S 9 M V 3 J m b 3 h C N E h B e D F 1 e k J H R S t F S D F K V k l n e j N o O E 9 u W j R E d 0 9 1 N W Y y c 0 J 3 b H N x a m 9 Y V 3 J 0 Z 3 B s R j M x e m p r T E o 3 N E h Y a G 1 1 b W x n Y n J y Z G Z E Z T J H b y 9 P c U l X b E l 6 R U R Y b H N M e W 5 H N k R S R k R Y T z B X Z z B 3 U m M 1 N 3 Q r R G x r d H R n a z k 5 T 3 p M V 1 B k Y m Z i M S 9 a T T d a Q 2 p H c X o x W l V j W V p 5 N T B o d m J 5 O V B a R D R 1 S 0 d D K 0 Q y d 2 d 5 b H F 5 b T R t T j Q z U m 9 w R H M w V m d R N E M z a U l L L 0 h L a 3 Z o N V p N a j B G N X I 1 T F E 5 a U p w K z d J b j F m L 3 d r U F h Y b 0 t 1 R n V 5 S W p q e C 9 q a W g 2 Y 0 J j S k o 2 M m M z Z T V w N k t h M 1 A 3 V 3 h C d V N 0 T X F 1 Z X h O d z d U Z W R P V X F 3 b j B 2 b D Z T a T c w U E 9 N b m x t Y W 1 5 a j Z p c z J n M 2 Y z U D l p a l Z T U E E z c n Z 1 L 2 R l Y k w 2 U H R B R l g 0 O V d p e l Q 0 U 2 t H M F U 4 V k 9 a S U w 0 K 2 Z M a 0 p j M W k 0 V l h n c G F l R G 9 0 S D F C Q m h J c k t j b k J 4 K 0 d w T T B t S j Y z U z N 2 Y 1 d X Q 2 l u U S t j W G N J O T J 3 c j B i S V p s Z k d y Y 1 V p N z h n d X p Z d n E 5 Z l Q z b l Z F M m p 0 U F N v U T V M c m R P d k x q N H R k d k Z S S G l r c W x P N m Z H a E d J S 0 I v d j d x b n B M c m h 3 Q U 8 1 c l l j a T U 1 c E p C Z 1 J F e T B l c 1 F s W S 8 z Y T V s Q k 0 r N V Z 2 W G g r S l E 5 T D A x b y 9 M Y 2 9 U Z l U r N 3 F k d G 9 H Z D U 2 c m 0 r e n g 2 e V Q v e D l E c z h x d 2 9 L V E p i c k x T U 3 F t Y l c 4 V 0 l F c U x a L 1 N J V V l p M U k 5 e U 9 S L 2 p H Q X l M a T R 2 K 2 N Z T W R w O U 5 s N z F T b j d y Y V Z t W m 1 M O H d F S l R L T X V o S T l p L 0 1 I Z n Y z K z h s S m 5 5 T W t M e E 1 i Y W N X R X U 4 S T R i S U R m Z i 9 V N V g 2 c m V j L 3 p C S T g z T j B i R 3 h 1 d m J t N F F Z V C t L W n c y M W J F M j F o R H J G K 1 p v Y k p y W n N C R D Z r Y W h 0 b W l n Y m g 0 a 3 l K U G g y b 3 N M S 3 l a d k U 3 N V F x V W 5 6 S i 8 r Z k p s Z H l J V F Z O T 3 U 0 Q U h r S 1 V q a z N z Y m Z 4 R F U w W W 1 3 c F V V M D V D S l d 6 Q l R p a F R Q L 1 U y T z h F M G V m b m h 6 T 1 Z S T m 0 v S k F Z R 0 J z Q m p Z S T l X Q l R v S 1 N x Y V d M e X d F Y 3 E 4 T F N u U n R 3 V 3 B m b m t x U U w w O S s 0 W l d T a 3 N L a G 1 n M F l X c W p R Q n B r V n U y S G 4 3 W D V S Z 2 5 J V H k w Q V J W R D Z S U H R m N 1 Y w V k 5 O L 0 d B d S 9 2 R n I 2 R i 9 I M 0 9 Z b V p q b z N r T W Z J c 1 F v e j Z 1 Y 0 F v N W 1 p e F Z B Y 3 R X M X R X c 2 N k Q S t 6 Z C 8 4 Y z g v d l l J U W l I L 0 x Z b D Z L R k Z i b i s z Z W 5 P K 1 h J T 0 t p a 3 B O V G E y b 1 N z R H J k Q T F r d m l 2 M n p a R 1 J r U W l v K 0 l w a D l u L 2 Y 3 V T N u a V F Z O V A 0 T H V j V k s w T z I x K 0 d h b F R p V D l K c z B x R 3 R L U F d q N X l K Q m h u b X p 2 Q U 1 Y Q k l z M W F H K 2 Z 0 M k 9 T b k J 6 Y j B D d 0 R S R m F I N V F 2 a T J l Q 0 k w U U w 1 N X p v d y s x K 0 9 u R n k y d W p 1 c X E 2 Z X N t M 0 t G U W 5 3 O V V m b 2 9 O Z 0 h 4 Z W 5 C Q V p H a k x B e U F C W H h u K 2 p B c 0 l o Y n h L U m l B Q 1 Y 3 R m h I a 2 Y 0 d G d 2 Z y s r Q l p C O E 0 z d l I z S X l q b 3 g 3 e m 5 t N U d 6 d j J l c k x V N H p o V k x z b m V m O W h I L 3 E x b G F K d 3 A z T W Z 3 L 0 h S Z n V T Q 3 Z 0 Z W J V V l E w S V d 0 N m R B S j l N d 3 l h Y V d L N U t X S k 1 L T T J P b y t 2 a E V Y e D E 0 Q V N s V 3 h n V j V z S U x p L 2 8 y Y 2 Z I N T Y 2 b D U r a 2 t s V m t i N C t G N k l 4 W l V J d j k 2 a X F n R l R T U X c 5 Q m F Y T y t n M E h Z c U 9 v Q W h z Y l d o b 2 F H c T Z C c F h Y a H Y v b E p L a S 9 a Q n k x R D Z 4 Q z B G a i t s c 2 k 1 V E x 5 N 2 5 P R C s 5 e k V 3 c H l M Y V Z m N n Z W V j Z B b H E 3 d T h 1 e H N Q Z G o y O W V I R T V E Q U 8 w V y t p W X A 0 Q V Z i N 0 l q b z R P Y 0 9 R b 2 Z Q Y 0 x R Q 2 1 S S S t 6 S F I w Y 2 5 Q Y 3 J L Y V R i T T Q 0 c X V E d G t S M n A z T 2 9 5 Q W l 1 d H R K T i 9 x W j h k c 1 I 3 Z D N U M V p 5 S z Z K T T d K V l p a V l p X S F V N N C 9 h c T h G a W d P d z R 4 R 0 t J S D l 6 O U c v M X g v W E x 4 d U h t R m 1 a S z U 2 c 2 9 4 S W k x V D J o e W 1 2 c D F J V 2 M v S n d G N X F m Z T J 4 U 2 9 x U l c 0 M E J 6 R X V x M m p E b 1 h N R V d i T U l I N W 8 5 Z W d q a 0 V l U F B h M 1 B q Z j F o U V o 4 Q X p m W m 1 i Q z g 5 a 2 J t c H N u T W p p c n l r c U t t c H E 4 d E R Q Z l p U T W g 0 N n A 1 d n J z W m c 1 R V l D Y j h K c 0 F u S m 9 i d U s 0 S k t 3 c 0 h o a E Q 3 U C 8 4 K 0 1 E S V h 3 N 1 d Z b 0 t q N U x a S H g 4 N E h h U 0 R E b n A 0 R F d r S 1 R D c m t h S X d V N V V q e k 1 q T V R Q Y W M 1 R z F O Q k J V S 1 J 6 R H N v M 2 5 R W E x i Y k p z O G t B N T F X R m d X S z g 5 N k 5 C Y 2 Z w V i t I c U o 2 c S t x e U d h S W s x b l J 4 Z F R 5 d E F M Q m F l b m x J Y W l G S F B j M 3 Z 1 N U h H U k x q d m h J Q W p r R m p v Q T Z C c 2 8 r e F N v c 0 t k a G d p c l F i c i s 5 T H l B S n d a b 1 R Q a E 5 h N m F S U U J W e k 0 z T n p k W j d 6 e D F Q U i t l a E F 4 V T J Y Z k V V Z k d y d E p n e G I 0 W j d 1 c z J O R G x 3 d T h E U W d G Z 3 l n c z l k Y m 5 E Y k F 2 S G F j R 0 F t S W 1 N a m s z a X N 2 e m Z V O U x D K 3 R O d X h h b V o w R n R S N j R W e m N 5 M m x o Y z l D e F B v S 0 t 6 e m R I b D B X b k R r Y 1 M x Q z N v S W x O R m h V V T V n N j N O U 0 t l M T U 0 O W 1 B V l R K N G t L V G s 4 b j Z R W U h O U X N U V 2 x p R D N B a F p F e U 5 K O D k 5 T U x Y b F R q Z 0 l J Y T I 5 Q z B j N V V F b 0 4 r R k l D T m R v Q k 9 4 T T d 5 Z G p 4 T i 9 R M 3 l k e V d h b F h R K 2 Q z e X N 2 R l Q 1 c i t N b G o r e W 5 Z Q k k 4 d W Y 2 a j Y 3 Z F c r Z 2 h u N 0 V 6 S k g y O V B D Q W F H d D M 2 R m V u R y 9 y Y X l K S 1 h p W V F M M X c y W m g x Q j h 2 N 0 5 Z U H F z W G Z P a T h z R 2 l a M 0 h s e k x r N S 9 h e E F z b H c 3 M F R P N 1 F j Q 1 F N e k x C Q 2 9 X Z 0 Q z T l B 2 M 0 x h L 0 p W M G Z M Y W 1 v U G 9 C a V B E W X V q d X h t K z N I a i t h W W w 5 T 2 R v b 0 x O O E Z C R n B T Y X J L c F F 4 S 0 Z E S 0 p R Y 2 d H e l V H U G F C d 0 1 N c D Z n Q U t j T k R N d 2 1 M R H d W M l V O O X d t e X N l b 0 5 i a k F G Y n N B W n N D R k V z U 1 F m a U x F R 0 1 K V m 0 y d U U w R 3 J 4 Z X F r S m x a N k l j d H Z Z O F k 1 a H p 4 K 2 p 5 S j N U O D Z P Y W p l T U J M O C t 5 Y j U 4 Z 1 Z 2 N z k z O F Z E Q U 5 I Q m x k d F Z i U n p P R F F F Q z h 2 N z l E d z h P T E N B c X R l N H o 2 W W o r U j Z z d D g 0 Q n Z i Z 1 F 1 a W J l e k Z G Q V R M M 3 d G d X J n Z z B T V V p o Q U x Q R m x p Y 1 V E K 0 o 0 T n p I M H h q b W l E M U E 4 R n A 4 S G 9 F a W 9 x M D Z E N H p V e F A 1 N z h 6 M k V n T S 9 y K 2 Z J W F d j Y m 5 p W k l t N W k 2 Z n J P W m p 6 d F Y z S k x V a T F h e G 1 1 N E Q 4 R F N P V n M 3 Z l l B N 2 V 6 b H N r K 0 t o Z W 0 v Y W d W c k N r e k 9 P a 2 J K W k w v a n B 5 d j J m T E 1 j S V R O L 2 d w M W w x Z n R t c n F x b 0 t P T z l E d X Z a O U d r M m h s M 2 o v b m h 4 T X l N U k V y Q 3 Y y S T Z R e i 9 D S W 4 y S k p Q T E 9 O U E p D T U J I M G J G Z j B m a k o w Y m 9 0 L z F X a z R L a 2 J y a 0 l r T W J n c z N J U n g 2 V 3 N u U m x r V i 9 n c U 1 1 U z F W R l d k M 0 Y 3 O E J x c z V T e k R v O T h h V 0 Z x T T J W N H N K R U N z c 0 p 6 N k 1 I c 0 x i Z T N m L z d U c D c r c F B l a y s w U G F k d F F q Y z l D U m t Y T j R q U 1 R s c E d S O G Z h K 2 Z i e T d s T U Y 3 e F d s V F Z q U 2 1 s R V R E U 0 V N e m F N N m x a R m x L d 0 c 3 b z N x W W Y z Y l N W S z F N M E E 1 W T Q x T E V q M F p l N 2 F U R G R 2 a X M x d m x r a U E 1 T 3 o 2 d l p 1 T 3 V n N X h 1 a l J G T z J a a 2 F u b 2 s x c 2 d X U G J C U W p h V k x h a j B o Q T J C d E 9 G R l l G S 0 l 1 T z B x d X J y K z B V U j F Q W n V i b m N W R 2 h y Y 0 U v M z Y 4 L z V D V 2 F p R m t y a H U r Y 2 J a R X U 1 O W Z l Z j J 4 e i s 2 N T I v W F B M V V h B V j Z H d G p X Z 1 p p Z 0 Q z c z U 5 Z D Q y b X N H b z h z b W 5 T Z n d j c k x y R j B k R m g 1 d U t C b z c 3 d m o z S n d o Y U t T c T Q 5 S S t v N U Q z a m U r K 0 V 6 R z R P e m Z i c 3 V l T 3 J j a m t I T E 4 2 Z T l U Z 2 Z 2 e D l r V 2 g r b 2 Z 4 Q z F I N 0 d j N n V T U U V M R j h l S 0 l u M k 0 0 a 0 d K N 2 h E Z n F D N F R r W E 1 U Z z R D S W V F b 2 R p R S s x Y 0 V G U H N m e F N p R m h P N l B h b n E 2 b i t P M W t Q S T N n c V l 3 Y 3 d E V H h h c V B 3 Q z h j M 0 J y L 3 F i W T V k b 2 5 3 Q k t 6 Y l l J M H F I T 2 V y S k N H W U R 1 R U 9 6 N U 9 W V 3 B N Q m M z S n o 3 N k E v W U x s a z A y d G t 3 R U o y O S 9 B W U d o e W N 5 Q l o w N i 9 V c W 1 F N m J m Z E h q e l A 3 M n g 4 U z R 3 U F V I R F M 1 R m V 2 N F F R c S 9 B Z E s 4 b X B F M j R W Q 1 Z Q e E g z L 0 8 z T k 5 K O W R D e U 5 w d n N F V k p T d 3 M v S D k 4 T k 9 D Q U 9 E Z z V k W F Y z c j Y r d S 9 M Y l R i M 0 t i O U l S R H B R W X F Y M n h H d 2 l p a G x W O F M 4 Q 3 M 3 T k p j K 2 J i d k c r K 0 x W S 2 t Q T n F 2 b W t z O H J h a j U r R 3 R i b H B B O U p 2 a 3 N V R X N i R 3 d 1 d D k y S j h Y U j J s U 1 p L R U p y S F p K Z m J Q W T c 4 e n J y N E Y 5 V F h m a y 9 r d k c w c C t 0 M U 1 Q N F k w V j R J a F Z G Y 3 N X b j Z Z d n d Z b C 9 Q e k 8 0 N V l H V 3 F S U U J W W H V s U l l I d V l D U z B 1 U T R l O D g 3 M E x n R 2 V O a V B 1 N 3 U 3 Q l Z 1 R m N L Z k o 5 Y X V P Y n E 1 W X l X e G l G M T F M e U 4 z V 2 V R Q k 1 l e G g 4 M W F v R G t t S 3 d V W G s 2 M E F w a m 5 E Y T l 4 Q U N J O U p t S G p D T 0 l m e i 9 B Y n R S Y n p p R z V t c W J J b k M 0 V G d z Y U d n T k E x R F Z h L 3 k y b l J Q R n Z 4 V T k z M 0 V o S T F C a D E 4 N 2 h n b E V B R E l N Y W F E N z J X R W J 3 b j k 3 V D d X e H d w M 2 0 v c E N T N 0 8 v R m 9 3 a F F v R n Z D d z l z Q X B U S U l r W k c 1 O W Y 3 a j V j T G F o Y n p q d z g 5 T H c v L 3 B y K 3 l 5 Q W V L W E V m b W w 1 W l F R e m p z R m l 0 T m N O W U 0 r S z J J T 2 J Z M j V z Z H F K Q l Z 0 U D N a c j Y x V 3 R 0 V F M 4 S z R 0 Y k x Z U 0 8 v W n Y 0 Y z V l U 0 d s c X M r b E N x b C t p W F p y Z F V I U U R p b l h h T l l a Z U l 3 K 0 d n N i t x N k 9 R U X k z Q i t G U X g 5 U E t w a W N s c 2 E z R U Z L b V N I N m 9 a O E h D Q X Z J Z H A r Z G R K M 2 t G a F g r V G x h T V N r R l J P V X g 1 a W l x R E h p L 1 V P T D l E W F R D b G h V Q 1 l 6 Z W p Z M n g r Z k h P e V J N O G 1 4 Y m N V M D Z P Q W p r T k J L R V p N L 0 Z T b D N s M H N z Y k t j a X B L e G d B R 3 V E e k N a R G h S Z T Y y V T h y e E p T M U 0 x Y n g 2 a H l O Q T N o W W V I d j V 3 V 0 p 2 N m d B N G F F Z m R 2 V m x Y U W R Y d E I y N m l M N n Z L Z W 9 i V W 1 2 a U N q M l p x S E 9 H V 1 V a M 0 N z R W p y b U R l T E c v V 2 5 I R 1 I w d G J k e W Q 1 d G V I R T l K Y W 0 v R T R v N 0 I y T F N L V n d x S 2 l E Z S 9 m Y 2 V I a G l C N D R k e j l C V 3 k r c 3 d I d 0 N x N G Z 2 d z B r T F N O M E V G d X J Y S 2 h T b G M r Z X B 5 d W o x b F p C Z F h G e E F M b m h i R S 9 S M G h N Z X N W Z m 1 o N V Z R N W k r U 2 J P Z l Z x e T Q r d z J j N H d O Y T N w e V d Z d T F U c k s 2 Z T J 4 e V R U Q 3 d W a D F u U H V H b 3 R h V E 5 o R U 5 3 e F d s Y k 1 U U V R F a j R W e E 1 p Q 1 F 6 O D F o U F A 5 V T N 1 b V B X M k Q 5 b G g 5 V G x v a U 9 5 R F h x O D J H M U V z d V R m Z D l E R H p U Z z h p M F M r N E N C b U N Z M k Z w R T l B Q W p u R H Y 5 c D V v V 3 J W W F d H N i t Y N m F h a G h D W V h K S k 4 4 Q T l 2 V H V i Q 2 N u W j N O M 0 Z j V j A 5 R T J C a U p i U D Z 6 V k F L W l Q y S j J z b F p Y a 0 9 T Y k x Q Z F Z F V m 9 v b E F s b n F O U G 5 N d k N t S V E r a X B m W D h 1 Q 2 R L S U t V b W 1 P a l Y r T z E w e m Q 0 d X F C L 0 h z W W 5 M M j Z a V H V L V 2 F i S n g v c D Y 5 N U N J V W p r a n J G O X J l T k R 0 N l J R Z 1 J z Z U d 4 S U o z d 1 Z T N G R E Y z d 1 e T l D d j V 5 O G J U T l Z a U D l I V 1 Z v U z R m b T F v b k h 4 Z D Z 3 d 2 Z P V k Q x S 0 5 r R F B 0 b V U 3 b k V w b j Q 5 V 3 J E Q 1 R j N U p s W V d O T W 1 T R W V P V j F y b 0 o 2 M F d M S n p a U m t l L 2 F o V l p G W V h 2 b W R 3 V E l 2 V G N B R W R 3 e X o w S z U 4 Q m V x Q n p s W j Y v N k R P T 3 o 2 S E F B R F E x T j d M Y V Q v Q T h 4 Q X J L Q U l v c W U x N m x 5 T k k y c T h 3 Y U x F b W E v S G l H a H E x c 1 Z H a E Z S b 2 t C W m N o S m R O c G 5 G b E x F U T h Y O F h Z U 0 J 4 e m N i U 2 1 F d m x C Q 3 V 4 Z 0 d F N k 9 U M T l k b n k 4 M X V a V 1 N p T m 5 O W l Z O W k J C Q U F X Z l F K a k t h K 0 5 u a 2 o y N l N t a D R s Y 2 U w N 1 Z u W T N 2 L 0 5 w U H J u c G Z M U V N X T F V i Q U R k W k J W R n N W b 0 h i M k N Q Q W V z U F U 3 Z U R Q T E c 4 b 0 5 2 b k l 6 Z 2 5 2 R 3 o r R j Z n M G E 0 b V N 1 M l R R N E d t R U h R V U l n M l p C U y 9 z R z E 2 a H V E R W d Y M l N G L 2 x j b k l H T 1 J K c 0 5 Q V D N k Y W h r O G 1 k U 0 Z s W F h X c l Q 1 U 0 l S U D I 2 R 3 p N Z X A x Z W l t R 1 V E U U R G Q n N m d W g v T j I x b 1 V I a 0 t w R z F 6 R l l v M F l h N l h j Z l h z V T g 5 d 0 l J V z J t W m R i N F V t c T R R e D V K U W F s Z m 5 4 N j g 1 Q U d 2 T m t 3 N H h J e k x Q e F B H K z N F L 3 I v U n l N M k d C M T R 4 N k F X Z 0 F v W m 5 4 O V h P S m h p R 2 R I R n F o T E 8 x c X h B S 1 F M T m 1 n K z F V Z m R p W n V 1 M E p W S m h Y R k N o U X l K S H o y S U Z G L 1 B t N l l Q d m I w c z d i Z T E x Q V J w a 1 Y r Y j I 2 K 2 Z j S 0 1 X d m p 0 Q V N l W H c 2 N G E z U k J V a k h D T l h q e G t V b 2 9 D U U M v e n N t d m Z Z R W h u W S t O a y 9 l b 3 B O c C t h b l N m Y l N D R G Q 2 Z l d x Z 3 p J R 2 Z F U F J E K z N 2 V k U r Z l d Q Z V B M R k x X M m Y 1 T 3 B s b E x s e S 9 m e m E 0 M l V T V 1 p l Q 1 d H R m x N c 0 8 v N 0 4 r a U 4 v Y W Y 2 U X h y N 0 N 5 S W x 6 Q y 9 S T 0 V 4 R V l o e T h 3 U l Y z V V Z T S j h W a D h X W T l 6 Y 1 F 3 d V Q w O G Z O d k J v c U V k a k 0 2 V U l R d W p Y Z z I r a m 4 0 V W I z W k J Q T U 9 V R z l n Y V Q 4 b T E y d H A y S 2 J Y T F A 0 Q 3 d O S T d Q M 3 h T V E x K T X R L Y W 5 R R m N Y S D U w W m R W M X g v S z h 1 U 2 R m b V B 3 M X V n c 0 N V S F Z W b F l P M W R h d i 9 Y Y j F X U m N C e D N j a G 5 s Z 0 x p T 0 9 t a W 1 l U G x o a j B N L 2 4 5 W j V Y O V F Q T U Q 2 e n J H T D V r R E N z K 0 5 K d V l M W E 5 L V l Z 5 R E d z b 0 5 G T X l y T U R 4 a 2 p W S z B w d 0 h m N D J n S T E r V D J 4 U H N I T E 5 I a C 9 v M 2 R O S W R t K 3 p W M W F l c 0 9 6 e m F z U j R U U 3 l P Q m V T e F o 0 e l R z c U o 3 d n A x V l p P c 1 F a V l h h Y T E 3 T j V p Z 3 R w Z T E x O E x x M i t E b 2 p t Z G l x S k M 5 R V R L R U k r e W l V V T g z K 0 J o M 2 I 4 V G F m M 3 h H L z R y K 0 x r U U t m c n B l T W d w N n U v O T k 2 c E l V R l h y U G g y T 3 p z N 0 h K O E p R d E N p Q n E 5 c 1 l h M G p z N l A y W D h 6 R m d a Q 3 Q 3 K 3 V V V T d 6 d D B V M F h S R 1 c r U E 1 3 b 3 U 0 Y 1 B 4 S X R L N X R u S 0 t I V T d 2 U X J W b X F o N 0 d j U 0 5 C K y 8 z Z m h F d 3 h r Y 2 p k Q k N K c W c 1 S E F 4 b G 1 p T m U 1 a z l r O W l Z M 0 R i c V Z 5 S F g 0 c E d Q c 2 F k b W h 4 M m h H b W Y r N X N P R k 9 Y e V l z M k x N d W Y z N T d 6 R U 9 w Y n V J d j B 5 S E d E M 2 R w V D d s W W h E a 0 V P T E x x R j d 0 M U Z j Y l d j U 1 R v Z 2 F r a H U 5 Z 0 V Q S X U 5 M 0 h h Y k p 3 V 2 x o Z E 5 v V 2 9 u V 0 x 6 O U N D S 1 N F Z T Z V U k x V b j l G U W V u a E g x L 1 A 4 M E 0 0 R 2 J Z a m l M b X J p Z X R q a T B R Q W N q M 0 N 0 M G 9 a S 3 R 4 U 2 5 6 R m 1 s O W V D c 3 R Y N 2 k z a H J s O U Z h a E J j V j l R W D Z h M 2 t S b j B Q N z E 0 L 1 B o d 2 x p Q z V F S W F m Q z N l Y n F z S H Q x Y 2 x D a U Z O Z 2 p T a 1 V G N m t i M D J L a 3 Z O V n p Z O D J T M U I 1 O E 9 k Z D h w c V F y S F F E U 0 h J N F d n a X V 6 e j M 2 c 1 B n b 2 x Y a W d 1 N V B P Z F J N d j Y v Z F d 2 U F F j b y s y Q z B x a 1 Z Z S U F M a k p T U 2 x M V n I 4 M 0 R 2 a y 9 V R X N C Q W h R R E Z B Q U F B Q W d B a l h Z U F d U a y s 2 e m 5 I Q V F B Q V F R U U F B Q X d B Q 1 F B Q U F B Q U F B Q U F B Q U x h Q k F B Q U F B R 1 J 2 W T N W d F p X N T B M b m h 0 Y k Z W V U J R Q U h x c V c 5 W m x C T E F R S V V B e F F B Q U F B S U F H M X d E M W 5 i c m 5 v S j Z B O E F B R F F T Q U F B S U F B a 0 F B Q U F B Q U F B Q U F B Q z J n Z k V C Q U F C d G J T N W l h M m w z Y V Z W V U J R Q U h M N X E 5 W m x C T E F R S V V B e F F B Q U F B S U F J M T J E M W x a Y j I r d 2 N 3 T U F B T 0 F H Q U F B U E F B a 0 F B Q U F B Q U F B Q U F B Q z J n Z j h S Q U F C d G J Y Q m h a M l V 2 Y 0 d G b l p T N W l h V z V W V k F V Q U I 2 c W x 2 V 1 p R U 3 d F Q 0 Z B T V V B Q U F B Q 0 F D T m R n O V p 6 Z 2 N 4 Q S t r T E F B R H R k U U F B R F F B S k F B Q U F B Q U F B Q U F B Q X R v R 2 Z G U U F B Y 0 d G b l p T O X d Z V 2 R s T G 5 o d G J G V l V C U U F I c X F X O V p s Q k x B U U l V Q X h R Q U F B Q U l B S T E y R D F s N 1 p Q c 1 d D d 0 l B Q U 5 V S E F B Q V Z B Q W t B Q U F B Q U F B Q U F B Q U M y Z 2 J N a E F B Q n l a V 3 h 6 T D N C a F o y V m Z a b T l 5 Y l d G M G N 5 N T R i V 3 h W V k F V Q U I 2 c W x 2 V 1 p R U 3 d F Q 0 Z B T V V B Q U F B Q 0 F D T m R n O V p K U E R i K 0 R v Q U F B Q T Z B Q U F B R W d B S k F B Q U F B Q U F B Q U F B Q X R v S H h J d 0 F B Y 2 1 W c 2 N 5 O X d Z V 2 R s W D N K b G J I T X V l R z F z V l Z R R k F B Z X F w Y j F t V U V z Q k F o U U R G Q U F B Q U F n Q W p Y W V B X U S 9 L V 3 F 3 d U J B Q U E y R H N B Q U F r Q U N R Q U F B Q U F B Q U F B Q U F M Y U J X e V F B Q U h S b 1 p X M W x M b m h 0 Y k Z W V U J R Q U h x c V c 5 W m x C T E F R S V V B e F F B Q U F B S U F J M T J E M W x H a W c v R G 1 q R U F B Q z B 5 Q U F B T k F B a 0 F B Q U F B Q U F B Q U F B Q z J n Y k F v Q U F C M G F I V n R Z b T V o Y V d 3 d W N H N W 5 W V l F G Q U F l c X B i M W 1 V R X N G Q m d B Q U F B Q U l B Q W d B S l F J Q U F I V m F B Q U F B Q U E 9 P S I s C g k i R m l s Z U 5 h b W U i I D o g I u W v v O W b v j E o M S k u Z W 1 t e C I K f Q o = " / > < / e x t o b j > < e x t o b j   n a m e = " 1 B C C 2 C 2 8 - 8 7 1 D - 4 8 C B - 8 B E 0 - 2 8 6 7 F 7 8 0 3 A D B - 3 " > < e x t o b j d a t a   t y p e = " 1 B C C 2 C 2 8 - 8 7 1 D - 4 8 C B - 8 B E 0 - 2 8 6 7 F 7 8 0 3 A D B "   d a t a = " e w o J I k Z p b G V D b 2 5 0 Z W 5 0 I i A 6 I C J V R X N E Q k J R Q U F B Q U l B S T E y R D F r N V B 1 c z V 4 d 0 V B Q U V F R U F B Q U 1 B Q U F B W k c 5 a m R X M W x i b l F 1 Z U c x c 2 Z a U m R i c H R B R U 1 m Z k k v V U 9 p S G Z z Q l F O R 0 R x N F Z 4 W X B i c V d r d D J X b W U x e k E y V T h N d V d p O U p y Q 2 l Y N k V O Z m M 0 V W N J T W V w S 3 Z V V 1 h U W j J Z O V l m S U N H W S 8 y O W 1 k b W R t a V F j U F J X N 2 R n V m d o W j M z Y m J S S G J B c G J 3 R k 5 t a W I 5 O U 1 y N X p J S G 5 6 O G N C W V B l V k l W d 0 t U M S 9 U O U x X b E h M d F M y b D d O c U l 0 b 3 d x V F B 2 M m 9 6 d W J o Z k 9 n T z N O b z B 1 a z Z m a 1 N v U T c w R W 5 I b m 9 R N U t t N E V L S F B 0 a 3 F 2 c V d 1 Z U N 4 N E N V S W l y R F l X Y m I y b 0 p Q O U M x N 3 h T d V Z V R 3 U 3 M H J U c k d B S E J u Y 1 l p b 3 p y U k 5 D b X N n b H p Y U G x m R F R F S k 9 Q M 0 k 4 R 3 I 4 a X N 0 N E l B K 0 x G R m J X M T d R R k M 0 U 2 l Y Z n d t Y V h 3 V U F O R z J r a 2 l B T m o 3 d W 9 K T 2 V B a j R C T G p J O U x L a T B H O E M 0 N X p L T 1 J k R k x k N G p h N H J Y c W t Y e j l V b m t V Z 0 N W a 0 c 2 Y T g x W W M z Y k o 5 a W 9 0 Y S 9 2 d n o r Y y t 2 b D k r d n p 3 Z F N J W n h D T n F t R z Z s R l R I d k Y 4 a D B T T 0 c x a X U z L 0 9 E W H R B O U d Q S 0 l R K 0 Q x U E t O W V k 3 c U F W V T J X N n N X S V J V c 1 Z 6 d W h j M 0 4 0 Y n B u a E V t W l R m U 3 F t S 3 N l d C 9 5 O F Z 5 U 0 5 m Y S 8 z e D d r M 0 5 p W n Z u Q n h S U 1 R a Y z E x R E E z W n U y Y U 9 n Y V J D Y n J k c G F G Z k l j S l V k R W J W a l B k N j Z Q b E Z r a n Z X Y j h 4 W U l 1 c U V K M 0 R D V X U 4 Z k M 2 R m h H M l F M M H l w d k o 0 L 1 o r b m R U d X h Y S 1 N B Y 2 l h a X R 2 Y m 4 0 S D Y r Q W R R U 3 d N R U Z B Q U F B Q W d B Y l h B U F d k d X V l Z 2 5 v R H d B Q U 5 C S U F B Q W d B Q U F C d G J T N W l h M m w z Y V R X W G h Y Y n l E T m R 0 Y 1 p j Q 0 x l N F J n a E 1 D S V l G Q U N P N G x P Q l N w U W d z d F V x S D Z 2 T D M x d j k 4 N D Q 5 e k N I S H V 2 T m R l V k N m W j c 3 T X g 1 M X J I N X V G K 2 Z s Q 1 B 2 V V E z a W Q 1 Y X l l Y 0 l I U V c y b V V L M z R Z R l h B S D J j Y n p Q Z m F 4 Z V V S a D Z P a 0 J r Z l c w Z n U 3 O G l v Z G t h d k U w W D g 0 R m 5 T e i 9 o R 0 R F N n Y 0 U G o w Z l p J N k 5 R V m x w T 3 h Z b V Q w N 2 l U T U x C Y 1 g 5 K 2 N K c E 9 W N T l x R X d r b E J D e l B s Z j V h b y t G N V p X T 1 R P R m Z a M 2 h G S W h r U F h 5 Y S t v Z W J q U W V o d W I w Y m l a U W 9 m U 1 Y 3 a H d o U 2 1 O d m x M a 1 B W Y 1 h P T U d w R l Z S Y 0 5 l b E 9 M Q n N V Q k U v T k l z a T Q z O T N R T U p E b H V s V D d o M 3 J Z W H Z E T E F n b k 5 Z N W N v b T F P R 2 t S b m p h c H J U M j F o S z c 1 a W V X a 1 l W S W p t Q 2 V M Y U V L R 3 M 2 a V l 2 M G k v S E J I M z J U R k x B W k o z M 0 F h e W 0 0 N l d w M T E y M 0 t r R 0 V y N 0 x t R V l n V k F m a 1 o 4 V 2 l S b H B h Z F A x S m k r a 3 l l Q l V V a k w r a H E 2 W T V X T m 1 E O E 9 6 U 2 V i M k U w T j V 2 N V Z Y M i t 2 Z i s 0 Y n V r O W 1 r N 1 V t M W c 5 S G 1 E c m E 1 U U J j c k J U V W 1 I d C 9 I V n R O Q k g 1 N k R Y Y X V M d U k x d m 1 E d 0 I v U n g w T F Z U Q n J M Y X l E V 2 x R Z X B V S k Q 1 c 0 4 0 K 0 t y W W Y x a D Z G a W 9 Z R D R V O H l B e U l h Z 2 x E e k l E N l d Z V G p H d l p I M z Z Z M n A v M E 1 H e n B j e H p 2 e T V m R V p R V V F m Y X Z X Q 1 N y M k R s R 3 Z j N z h C R V V u R j d Q W X N k Y U p D Z l Z h O T J S W H J 2 Q l Y 2 a 2 5 i W D R o O W U v R V F M e n g r Y k I r O G V q S F p Y e k Z 2 T W g 4 M T B 2 R W Z L c 3 V i Y W 9 q U 2 d x R U N n S D F I V V g y b 0 p 3 R E c x W H I 3 V 1 V T M W Z D S 3 g z a U J B e U x k Y 3 c r N E 9 S Z D V m U C t l Q l V p Z U d O Y m g r S 3 k v R E Z 2 W j N 2 S 0 V 5 T k 4 y e V g 2 K 0 E w U T l P d 2 1 H Z j M 2 S j B F N F U 2 b D g 5 O H p u Y n Z t Y U I r V E d u U m l k Q V N x Y U 1 r W m l i M E t O c X l z S l B k O D c r S X Z i V W M y M 0 p v a W R N N k p t c H h 1 R U U 1 R F V i Q W 8 y N z F t a j N r R k g y M 1 E 0 R X c 4 Z n Q 1 b F R l N k J v M 3 p Q d n R v V j V z a l B u M 3 N 5 V 1 d 5 R U J C N n R U O G h S U E Z V b W l p T S 9 k Z U R O N V Z i Y n h X N F B z O D N X Z D V j c W F D O G 0 r a m h s c W J B V U V o a n Q v L 3 h 2 K z R v Z k h n Z 0 I 5 O E V 4 b W 1 Z U H c y Y 2 p S e U Q y c m 9 y Z z V C Z 0 1 C T U l K S E 9 I e l p H a l R t S l p T e j g z W n B z Q 3 p P b H l l Z z F E e k l t a 2 M 4 e k c 3 U 0 h a S F B O e D R W Z V p h d n Z Y Z m F V N k Z 2 K 1 A v L 0 w v M 2 Y 4 Q m o 2 R m h O b n h 4 M G M y Z G 9 u Z 2 4 w W W V N Q 0 s 5 b l Z l c m l z Y 2 R z N 2 F p d 0 Z p W l R 5 Z j d q Z k 5 T e U F Z Q 2 k v V k 4 v M W 9 B a 0 Z 5 T m R q W m 4 v V n p N Q y t V N W 5 N Q z Z 5 c X l Q L 3 N J L 2 l R a E 5 2 Q j l u M m V U Y k F F b 2 F D V H h 3 e F J G N 0 9 5 V y 9 s R G t 1 R 1 p t Z X Z Y e W p Z K 2 V O L 0 x n Q T B 4 b G d H M z k v Y 3 B O V G d R c D V R N 1 o v T 2 I w T W p J a D J r T E Z M S F Q 2 b D Z m e k 4 x V U N r N 0 V 1 U C s 2 d D V 2 c 0 Z 0 T E d t c z h q V E h L W n N Q R F c z W m h O V E Z L W S t 0 a T V u e n V v Z H V x W X d C R T g 4 N S t 5 W m J t Z 1 J w Z l R C b 2 h M Z j N Z T H V N W j B W O G Z 1 c W s 5 M 0 p 1 S m h P e G p m K 0 w w T z Z S N H c 2 M F N q T n Z v S l l i Y i t Y V H N U R H J v d C s 1 N k g x d 2 l K U 1 J s b j l W T m 5 q T l F L Z D Z X b X d T Z j U 3 T n h h N l Z s R H p u a l h 6 b 0 t u T k o 0 N 2 V k e W F u Z 1 B K c n B w L 0 d t e m F P O U V a a H F H U W h a N T N H O V p Y U i s y R m 9 s e j Z o a 0 h U R 3 l q V k V K R E l N a G x 3 N m Z W Y k s 1 d U F 3 T 0 J 2 L 3 p a b n d k R n Z Q Y i t l N T h 0 O T N r Q m p y S D h X T 3 R Z O W F L Q j V w b E Y 0 W H B E R z B 0 K 1 J h N F h x Y 0 h V W V h k R D h m V 1 h B N W h z e W 5 X N 2 d 0 K 0 5 P e G x j R H F K Q n V a b F F 4 V V g x K 1 V 2 R l R t c X R D b 1 Q r c 0 d 0 N z F P N n E 0 U 1 E 1 Z i 9 4 L 3 N S Z D J 6 Q W s z T n I x e G s 0 a T E 0 N X F m Z 0 R K b U 9 Q Y k x T V X B 6 Z j V h Q 0 N w a E Z 2 d 0 R a R G t a N m h G c U R 3 Q T A 0 V G R v Y l l w M X Y y O F J h a D h N a T h Y V m h S W E Y w M 0 5 M M U 0 x Q j g 4 b T J m Y k k 4 d F F E N U 8 v d k c v T T h p Q j J i U T R H S H l 3 O G g 5 K 2 p M S W M 4 U E h 4 W W x o U k Z M Z 1 R j Z k l R Y W J X e E d 1 U U g w M F J B Q W J N R n R p a U x s Y V N R U E 0 z Y U 5 E c H N Y M E g 3 S V F 6 b n B m e l Z Y d j F S T 0 E 0 T G h Y U W 1 y L 3 E 0 c V J 2 c G 1 B Q k 5 w U H k z R 1 E w M 2 9 C V T B I e j l y c 2 9 E M F F 2 V H c 4 M 1 J m T k V w U G U 0 M W F V W i t K Z W U v U 1 M x U 0 d o V V F s U 2 t U T W l J W j N n c m h l Q k d C Y S 9 2 Y 3 Y 1 M D R Z W F p k Y W V h N 0 1 5 a F d m b E t Q d l V U Q k V v M m R J e X B m U H N h a 2 9 H W U U 4 K 2 N 0 N j J a M 3 h o d V J F N 3 Z w b F l r Q W R j R G E z Y W Q 2 d m h W S W 9 L Y U E 0 V 2 R P d 1 V D e E d v V j R U e D F l U l J X b z Z G U n d y b l l U M H p P R 0 1 Q U l p x T H d K T 3 A x M k 1 4 d z Z W S 1 N R U E J F R l V I T k J a N j l O d G d h Z n d S e G N w Z l Q 0 c 1 V w N V h K c z h B b U U x M E 9 Q M k Z o V U U z Z z V T V E R n d 2 9 z b 1 V M Z m J M a l Z 3 a z k 5 Z l l r e m p x K y 8 y Z W V x O G F a T 2 R Q Y T U 1 N 2 R t R G R P e W 5 s e n R X Q m d K U z J D K y t Z V j J J N C t s T W J 2 R m 5 v Y U J l K z M 1 S G R V N X Z D a E o v a j g v W T R S V 0 R Y a E x J a 1 A r d m E 0 b 3 l S R 3 h y Z U h t T S 9 F Z G 9 s S H Z I T z B 1 R z J k N U p C Q k t H Z F U 3 Y T M 4 d H R w a D B L V 1 A 1 Q j Q 3 K 2 N s R U h a R U 9 y W E R q T C 8 4 N 1 R w N G k 0 S 1 N k b V R F Z z Q 0 M j d L W l Z K Q y s v W T l p R T V t a G N N Z y t W O T F X U U 1 H R 2 p J a 2 N z b U x 1 V W 1 u b V N l a 0 J H O X Q x c F J u V X p q a 3 V 4 U 2 R K Y 2 5 I U G 1 N c U R G V z F C N X p p S 3 Z u a m l M c n p t Z k 4 1 d 0 p T Q U l U b k x q Z W Z j b 0 V R c V d k N l N X W l F Q Q T h p V k V J U 3 p 6 S z F h b D Z 2 Z 3 p 3 Q m Q 3 S 1 k v O G Q 2 K 1 p v W n F a Z l V r T W d h N F N q a m d a Q n I 5 M j h Y R V p k W T J Q M E 5 G Q z l 5 N k N V Y V F X Z E R R Z 2 Z B O F p 2 U F o 0 T X M 1 S W Q w b 2 0 w T X Z Y Q 1 d U R n d L M 1 R i S D k 1 a k 5 K M G 1 G Z z l 2 U 2 Z 1 W E V S c n h N U D d L N 1 B j O V J J a n d 3 Y z h 4 R U R O N 0 1 V a z Z S M G 9 j R n l P N i 9 u R j h F M z c 2 O W x C Z m 1 L T U Y y c W 1 Y Z W 1 X U U x k d U F 4 V m o 0 e U N r R 0 N q d X F s b X Q 1 N l M 2 N H B s V T F n N G N X e n R l d m l W S 1 F F e D Y 2 T T F N R E t K d j M z Z X N U d z d 1 W k x q e V p M R 3 B x U 2 t j S E E 0 Q k x s Z V R T M W U w T l o w K 2 l L V m V h b 0 5 4 a 2 9 L Q 1 N q S G 4 r d n R R Q X p s S z N W c l J B W l B O a 1 h S e j B q O H V 0 R F V s S 0 M 3 T U R I O U R k R D F K Z U E 4 T X h J d i 9 r Z G Q w W W N n O X J H Z 2 F U N 2 R n S m Z j R U t j K y 9 l d k 4 0 V k c 2 W l g 0 K 0 I y b D d X M z N j S E V p O C 9 a Y X R l e H A x R X R 5 R z B 2 c 3 J t Q 3 h Y M k N j Z G 1 3 R z J x O W N l T n N 4 N k R 4 U V p y Z k h G R X h H b V h K d X l k T 0 t o U 1 J T Q z B Y c V R C Z U 1 4 c D B C Z j V U O X l M Y T R r U 2 g 4 N X Z H R i 8 v a n Z C N U J h U j N 3 L 0 g 0 Q j Z a Z E 8 0 M z J M V 0 p M W D c z S 0 d p N 2 h U R V B w R m V H V S t 1 N G g x O F V H L z h h d z V M T m t z Q 3 l O a k x 6 S D R q N j V Z c T J F e E N v V E N u M W 5 r W W 5 t Q X F q c y 9 L O F R q d X l o U E F J W G d M U 2 5 u S l l P a D F V Q 2 V q T m Q 2 d 1 l F S U d I Q j d x Q y 8 z e G Z 5 O T V s T U d Z a V d N b i 9 5 d V J L a F N j T 3 k z e X l 6 L y 9 3 U z R T S W 8 5 T U 9 E a k x 2 a 0 N L b n R n e k 5 Q Y y t q c U t R R E l r e E R 3 W E t v c V I 3 c G Z M O V h k U H F 0 a H h M N D F V S D U v T 3 g 1 V z V L c 2 J O a W h q M z A z c 3 N x S W l N V 2 9 1 M T k 4 R z B v d U V B b l p w d X A 0 d 2 Z 5 M 2 9 F b k x x U 0 5 o c l M w T 1 d w K 1 U z M C t x V X Z V Z 2 M 4 d D l 1 M G Y 5 d D B n N 1 l C S D N I R W x H a G x C Y m l P Z F F h O W V k W W g x Y 0 x F Z m x i T T V H Z m o 2 V l A v Z z B E S j d V b 1 h h R X N 1 S G 8 w M V Y x d k x j e m 1 L Z X V R W k R H a 1 B X M 2 R j Q W s 2 Z n d V T W d t V 0 p K M 1 J E e n R E Z H Q r U k J V M G t 2 Y k R B c W F h d T d R N 3 V J N k h M U G s 3 U m h X R U Y 5 R E d u V U d R S l p t Q 0 0 2 b D N u e m 8 1 V 0 F 5 T V c 2 Z U Z t M l B V e E F X a H l s Q W N N a i t X N 3 B p M F R D Y W J u d n k r N G 1 X N l N W M E 5 1 L 0 x l U G p I d k 4 x N k x 6 b 2 t q d 2 Z k T k h z c D F I W S 8 z a 1 M w e D Z F Y 3 Q 0 K 1 R C W n F I N 3 J m b D F v Q 1 A 2 T 0 N i T l R J T E h s M U V x c U F D Z 3 l k d X d W W E R V U l Z j T E 5 V a j g 5 V 0 1 x N U d 5 e X Y r R T h G N W F Z b z c 3 M k N V T G N k d k s z R 3 Y z c H R C b T c 2 R X p k c n Y v N W o 1 d D V X M T N Y a G Z H R F B H M H p X c W x W S l Y 0 U k J o S T Z I O T N 6 T m J h c n B B U G p t M V Z 4 U G M 2 K 1 g 1 Y 0 Z o b 0 N r V j B m Y j d M O D A 5 M G 1 R V H U v M j Z N S T B 1 c T V K U n A 2 Q 2 1 q b 2 R K N G M 1 Z n l l Y z V P T n d w T l Z w a m t N T 2 N 1 S V l L c 2 V v e j Z p N z h B V V h S T E 1 D Y W F G M G R W R m Z 4 W X E r R k k v T H V t N i t C S U J j Q k h y S G 5 p a k N w M F V X b W h U U V V p K 0 Y 1 Z j V M c k 5 S V 2 g 1 R 0 o 2 a k x F V 2 N h N E x F L 2 U 5 S 3 p 3 U X U 0 M j J X Z V p Q M 0 1 q S n V 0 W U V o O E l p S m p Y S l h l W j B w Y n F G M U 9 O a U 5 S R 2 0 1 S E V y d D Z k d V N v Q X V w R V l w W X R M Q 0 x h W k 5 R R U p 0 U k d H Y l l H b 2 t p Z 3 R I W F h N N 2 l C c n Z V M 3 Q v a W 1 r R i t C Z U h Y L y t t b 2 l V U T N Y Z T R u T 3 g 0 S 0 h S R G x v T j h p Q n V X e T A 3 b m w z Y 0 s y e T B X d E F k T E J o Y z R h S 3 F E N 1 d S e l N z T W Z S M 3 F R e k 9 t a 2 R O V V F X Q k d i M 2 V Y M 2 h C a X d 1 b k l F a n V X d X N v N E 1 X U 2 5 L W k N l c H p V e k p a e S 9 P Y j Y 1 N j N a Z m o r Z m t 2 Z T V m U G p L W n Z M d k h p S 0 8 1 M y t N Y 0 N n R T Y z Z F F v L z d m d G Z u M n E w a E x u U D l W R G J 2 e G p K Q S s 4 e G 0 0 V m x V V l Z J a 1 I y Y 3 A 3 U 0 x t T l h O M z Z h N m Z j c 0 V U b j l q R 3 l t U H J Q d U d 0 V m N k Q S 9 C W W c v Y l p Z M E Z N d 0 U y U 0 Q r N G J s Z m V Q V z R w Q U 9 y S n J u M l l H e U U 2 V 1 h o a U N 4 T G t l W n N R U l N X d 3 Y z N 0 h r b 2 h Z N T h w Y 0 c 3 a E t a T m R 2 M z h R S D l j S 0 o r M 1 Z Y M z F v R F Z u M 2 F v W k h u Y j d a d k g r S 2 V S R U k 2 d V F D M j d F M l d j a 2 E r M H R D N E 9 q e T h D U 2 V h S G 5 o S T Q r T k 5 0 L z F N b k F B V 0 J I W T Z v c T M 2 N n R r c T F h W G d t Y j J J T X F Q a U 5 C b 1 B v Z k d U Q W V 3 S 1 Z P d j V I d 0 o y U X o 2 T U d B Q X F I Z k g 1 L 0 V q V 3 V n N 1 F u S E l y Z 3 F q b G F 4 b D l L U F p o Y k p q N W F i Z U x L d 0 p y T U 5 Q d z M r Z X R 1 S F k 3 T n J r c j k r M U d m c T g 5 M X Z V V n d W R j J 1 N D V K M 0 Z y M 0 t i Y y s z b D V x W l d U c 2 5 N Y l E 4 e D B U Y 0 9 K R 0 l s U E E z c m x S O V B W N l l v b 2 t B b 0 M 5 Q j c y a W h a S k x 6 c m U 1 M X p 6 d 0 F M a n F p U U 5 y R 2 J r b T Z V S l p J Z 2 l l M F Z x M n R N L 0 t h c k I v S 0 R l Z G 5 T c l B s M D F k Z 0 p Q d z h j T G d N R T R U d X F 2 U D d t N 3 V q K 2 l M U U 9 4 M H F y V k s 2 Q 3 V T R 0 h 6 S V V V M V d H R G Z i N 0 R t Z m M 3 R W x M d k g v e X Z L Z 2 Z l d z d S U X R 3 V 2 1 T W F Z B N n R M N U l F V F p t U k Z J e U 0 w S z g r b D l G R G 0 z W U l q Y m s x b z l a b 3 F j M T h 3 R E l S W l h 5 N y t i M j Z z V 0 N J U U p h d m x 6 b U Q 5 L 3 R i S G Q v R T R W S 0 l U e j B X S 0 R S U D Z 6 a H o 1 d l V v U X V T e V B X S D B E S 2 V q e U V 5 d X d w Z k N v Y j l Q a T d y V l V Y e V V R b z J a U k F B T T V I T H J O d 0 E 0 N C t C b W d U V k I v a 1 R l Q T V G R V V B Z F N N c 2 h M b E p x L 1 h K R l l S T H N s O F R U e k g v R W l K e m N 4 b m N D L z d P b n F 1 O G R m T 1 J T V W Z i S F J a b i t C K 0 d i d V F 2 d 0 h u Y l h M Y 0 h j Q 0 h 0 V W R s W k 1 q Y 2 l P U D N G c k R w Q z d P c j h N Z F E r V z A y c z B R Y 3 V x a z d u d C t T N m t E W j M v N W Y 2 b 3 d 6 c U h k K 3 B 4 T G 1 R Q V J L e D A 5 e C 9 F W X p x b 2 g 5 R H c z K 2 l Z M U p V Q 1 d 1 U D E 5 R V Z i d H l P W H F v d j d L c 2 V u L 2 w v K 3 Y v M y 8 v b X Y 3 M j c 2 L 0 p W Z W N T Z X F k V n Z 5 c k V s Q z Y 5 M T Z D b U I 2 N 0 c w K 2 9 R b G p v T W 9 Z a U 1 I V D R 2 d n l S V 2 V l a W l P U W R Q V H R O b n p L W T l o b 1 R q d j Z i O S 9 Y b k F l c i 9 X c 0 h F Y 0 l H T C t k c 3 V z V G 9 S c 1 F h a l p h e W J 3 a V o z d l Q v Y 2 R F U U Q 3 c V J 4 b l h v K 1 F I N G t I T k 9 w b H o 4 O T E 2 R n p R b m R 5 b V F H Q n Q r M j I 4 W X Z K b l B L c 1 N k c E R T d T U 5 S 0 V o Z D F W S X F V U X R R K 1 B E W k V B V k l q a F V J O H d V d 2 J 1 e T F K K 2 R O V F d T T T R y R z J p d G 1 T S n l O Q T J y d D R Y Z 2 p 6 V k R X U H h u e E l t c 2 R Y d k p J K 1 J V e F F J S U h H T D g 4 L z U w N H d a T m Z 0 Z 0 h w M H Z z V G J D M T N h S m V j V D d z e m Z a e X F y S U 5 D K 2 t x Y z E z V G t k W D B N M X B R M U 5 p R k t k U m l 1 b T R o M 1 d C R G 9 6 U H J K K y 9 a W k U x R H R o T n d M R G N R Q 2 J 5 U 3 E r S 2 t Y R k 8 3 T V N v T l l S Y z I 0 Z D l L a G h y b U x V b 3 M 2 U F N J S D R H S 0 h O b j g 5 U 3 g r R l l p N V F B R i t B S l B t Z l F t Y 1 Y y N E 0 1 e D Q r a F p 2 V T J m M 1 Z S M W N 4 V C t 3 M E 1 H e G d B T k 4 4 Y 0 M w U m d E S l J 3 S m 9 L d X Q 5 N y t W Z U Z W M 0 8 r R k M v b V h K Z m x v c j M v T V V K W X V X c G d 2 c U p t R T l q O T d z M E 1 a d k 1 p W G p L e W N t b k l P N 3 V B N l g 1 c m Y 1 U T N E R m t y V z V Y M 2 p D c y t h T m V U R W d G R l J T Q n V K d W g z b H d Z Q y t E M 1 p 6 T D Z 6 L z l a T m h D a V U w b i 9 5 U 2 k z V E k z Y 1 B P M 2 Y v W j k 4 T E J z Q 0 d x Q 0 k x b X l 1 T V p n M T l l K z l T e U Z U b U F C c F c 2 U j h l O X l N d E d x S W N C R 2 d a S 2 c 0 e U d k Y V Z t S 2 Z m S V h U c 2 d i V j E 2 M 2 R W V 0 R x d 0 5 K c H l r Y T Z x c D J x Q l V s N l p N Q X B W L 0 U z U 2 x l U k N P S l d o a U Z R R V F o R H N 6 Q l p y Z V F p Q W p B V U F Q M k l r b E h D U j N v d i t q O V F T d 0 1 F R k F B Q U F B Z 0 F q W F l Q V 1 Z s d m I 3 Q n p B d 0 F B N E F Z Q U F B O E F B Q U J 0 Y l h C a F o y V X Z j R 0 Z u W l M 1 a W F X N k 5 s T X R Q R T F F V X h z O F p w c l Z v V X p V M H h n Y 2 l S c U x S N k l L R W x T R S t X d 1 V s V X R I N G l N Y l F o S m F I M U V D c E l p K 3 R J S D B v T U l v V X N G Q X R p S U J S Y X c y b 2 h C W n g 1 W X I 0 R j d n d 3 B u Z U d y a l J 4 W j F 4 N F o 2 Y U V G c 2 V r W F V 5 Y W Z N b j M r O D d q S G 9 4 O W R u S E l i T k N y R D h a S D N z V U R v L 3 Z 5 N G R B d H E 5 V j Y 1 Q j Z V N X g v M U F o Z 0 1 I d m k w W V B U U W Y w V 0 Z 4 W V V u O E t U c G x M c l V a R E t k T n B V W k s r e m 1 S a m l M N S 9 B Q 1 h z U k x M b 0 N 4 e T I 2 Q T N k Y z J Z a V d U e D J i M E l H Z 3 N X c 3 h T R 2 J 3 S D d x M D J l d n p G V 3 N C c U p X W G h U d z d n V l N X b F l N Y 0 Z R S n V v Y 0 Z T c G 9 j b 2 F n N 2 Z v Y 0 t m U l l 6 M T J F Y k J l U 1 l G d j V Z Q U 5 T b 3 E v c V F y d 3 V w S l N r R l V I M k t p a 0 x M e H F C R 3 h T V G 5 B Y n N F V X B O W V R 6 Q W R 1 V U Z P d j d G a 0 F M c z R Y R j l j e E R 6 T 2 h E V U R H c i t s S G p 3 O H h l Q k R W a V B 6 S U R 5 Q 0 x q U S 9 h N D R Y Q k p t Y m 5 C W W J H W F d j d 1 Z 3 d H V J R U J v U k h y a E l i e G Q 1 U F V q Y U o v b G d K e C t N Q X Y x c D E r a F U x c X J t b X R Z c 2 x W N j l Q U z g 3 T D N 0 N W J J Q l d K c H R s S G 1 P R 1 g 0 S U Z V R E 9 N b V V N U 0 x J R E 1 F e E U y a k d 4 c 2 J s N 2 9 t e F N S a T I 4 a W h P d V h 6 W G x m b U 8 4 T 2 l R a U 5 K Y k 5 T c k o z N j U r c H l k U V p 2 Y z E r S j B X M 2 Q r U U t 3 S 2 g z L 3 h Y Q U g 3 N X U y U y t V V W w 1 S 3 d p N T h h N V V Q d l p G a H N a d l p J c 1 l u e V N K U V R h L 0 9 F W X p O T 0 l U S k 4 4 V U x r Y m d K Z m 5 Z T F h o e X h H Z D h H d l g 0 Q T E 2 Z U J G W U Z K R n N X a V F R d V R t R 3 N 3 T 0 0 y M n U z T k 1 F N j Z v V 2 R l c m F P c n Z q e H M w a 1 p 1 a j R l W E h x d F l D M X p G Y U o r W F N K R 1 Z 6 S k R D S X J B d 1 g v W F J L Y S t 4 S H R p c j h j b E 5 4 c k 1 t M W F s Z V N x W T N X c 3 d m d D k 4 d 0 R k c 3 B K R G d I V n B 1 V X A 5 b z J V a 3 p P c F R 6 S X F 3 b D A 3 Z F d R c G 9 U O G V N Z E h D a 3 M 0 T 0 1 U W k F 3 b C 9 C c l N Q R n J u b j V F S D h m V U Z V Q k g r a V h 6 e m 9 q Y z V y a H Z u c 3 l P S j R 5 d n B 4 a n J 2 d 3 p T W H Z J M n d C d k p 4 d m h 6 Y m N K N z V K K 3 N 3 M k Z 4 K z d s Q n Z u d V V j T z N M S F d q O H Q 1 M y t U V z J B T j F P T l M v O W 5 u T H h y Z E E z b F J S R H V o S m V q T j Y w Z 0 J N U 0 J k U U U y c D d O N k t W d k c 5 e n d u M 0 1 C L 2 4 x a E x 5 b z U v L z M y V 0 R y T j h H M k J y T 3 F B R 1 I 4 W C s v V F p 6 W G V I c E 1 3 N T c 5 Y l h L d m J u T D Z E M E g 0 a z c v N H J 5 Y k R I M G t i O X Z K Z y s 3 W T N E Q j l k Y 2 t S N k t M e V F m Z m l H M W N p U z l 1 S z U x N V B p N j Z k Q X J 6 R j V M Q 0 l 6 R F B N R 0 p j Y X U w N 0 1 N N 0 Y w d n d M U y 9 X S 1 l D Y k d 2 R V d I e V B w b m x Z a k 9 2 N W Z P e W x K Q y t C d H F M V 0 R R c V B C M k 5 1 N m 5 1 N U l N Z j V P K 0 t t S E l p K 2 Z B Q k t G N U Y 2 U U N L V V Z j b G 9 u N T l 2 O T d v Y m p Y d U F 2 Z 0 x V R X N E Q k J R Q U F B Q U l B S T E y R D F u T 0 J 6 R U Q 2 U X N B Q U 8 x M U F B Q U 5 B Q U F B Y 0 d G b l p T O X d Z V 2 R s T G 5 o d G J P M W Q 3 V y 9 i e G g z K 3 Z y O U N V S U Y r R 0 d h Y W Q w Z m V r W T J k S X B M a j F r R F N 1 Y k d i S n Z 2 R z J y U X R S Q k l G U 1 U 2 V G Z j c n l P b U R K M 0 E z T E Z x U W R s Z 1 o 3 Q 1 R B M G N i Q V d D M k t u K 1 d j c 0 t m N 1 V m N k g z S W 9 s d l I 0 c X l L T m 1 K R 2 N N S m V l V D k 3 d m k 3 Z T U 3 b j d u Z E h a d W J E S z V W e T d y S m R i N V N j N m 1 3 Z U t H b y t a M W R Y b k 5 W U 2 R Y M D I v O W 5 5 L 0 p T U i 8 v R G t 6 S 0 s x Y n V j V z V t Y n p T R 1 Y v Z 0 V w d l c 3 N W F z M m Z 6 N 0 V v K z k 0 b F Z v Y 2 Y 3 M y 8 2 d y 8 v Z k h V e U N m K z Q z a l Z H Y n p x a 0 x 5 d V U 4 M 1 N 5 d V h 6 b H F O U y 9 R O E x 5 d 3 Q x c D F h N C t U T T U 2 W F Y 1 a 2 J 1 L 0 d 3 Z W F o c k t U N S t j K 2 R n d X J X O D B X U X F B S m 1 Z c H h R d n N 6 S V J B M G Z P N U F r M 1 A 1 e G F a S F h i c E l y d U V O W U 5 m Z 0 8 2 R n B a V z Z V e T d 6 a k t x a U V S M n B 3 R T I r M k U w M k R B d 0 1 s a n p 0 c W R B W j Y 2 c X o y Y V Q x V 0 t w W k s 5 U U I 3 R j d F Y l o 0 U H B Z a D d l U l c 0 Z F h 1 b D Z k U l B s V X Z y V l Y 1 L 2 J y c G 5 i N z V V T H M 4 N z l Z c l Z w S 2 1 M O V Z L M X V X U T N O M n U 1 K 1 Z L e j Z T e H Q y S G F U U D l u S D d 1 R j U 5 N 0 J n c l Z 4 Y X J 6 d W I x V l Y r e X A x R 2 5 4 Z l F G a E Q r b 2 l j b T l m T m 4 x U k k 5 c k Z U e X V U U D J X d k 9 z V l Y 4 d n N R W m x E Z V h V d k t m b l d D W n Z R c 0 d o M W F o N F V t Z 3 R s e m Z z a W 1 o e G p X V 3 h T d F V 2 b k M r W m c z T 2 4 x O W J v c y 9 K R D B l c W 5 W K 3 Z X b C 9 s d W x x S l R k d X J j U z M w c k l n T k w w M X p U e S 9 h V l l O T F N o b F d 6 M 2 J S c G 5 r Z z l 5 N U 5 a V F l D S 2 V y M 3 U 3 T m 1 p V T Y x e W 4 3 T 1 M 2 M W E x c 1 V Z Z D d P b F R x c j l E c V c 1 d k F p c k d D c 0 R 5 L 3 F R a n J P a E V E L 2 F w Y V U 4 U n Z F S 2 l P W U 9 k M j l m U V o w c l Y 3 b T N p K 1 B O K 1 p i a H Z 6 c k V t N 1 h X c G Z Q Z i t v b F Z q N S 9 4 Y U w 0 M F o 3 V D c y a 2 x N d X J k S n l o S m R k a C 9 P N k x 0 T i t 4 W G 9 q T S 9 E Z T J w c W 1 z e C 9 h Z H Z Z Y V B h Z W d G V j J 5 Y T d C M z J L M 2 Z 0 T 2 V o Y U t u M l p i c z h a e l V 0 K 3 J D Y k 5 i c 3 V 2 T m J 0 M C s 2 M W o y e W 5 Z a m Z y S m J 2 U l A 3 N m F L N W F k a H I w c T N I S F d 1 V 3 d 2 T 3 l k b n V O d W 5 r S 0 h v Q m p T R G Z 1 Z H V K N m F p d 2 J E W G V 3 Y U t t M 1 d Q S m F C c E N n N j F I N 2 N 6 Q l F D U V d U c k Z M M U l h M F F C Q 3 d a d 0 Y z d W t V R E x C Q m d o b U w v Q n B S c 0 l G Z 0 1 O O W N Y S W 5 U L 1 R w U D k z e m p I b k t Y Y 1 p j d k 5 h K 1 c 3 V D V q R k d 3 S 3 d j V m 0 3 a 0 t m O H k 0 S 2 l x U F h U b G R Y e F J W Q X N h O F l r R i t q Q l N 0 Q V o 1 Y z l p T W p O b C s w c k R y Z E 1 P e l R 0 R 0 J 1 M G s x Y n R S c U 5 Y T l Y 2 e U g x b j Y r S k Z G a 0 d K b X l C b 0 h z c U N x c U J B U U t T S T B T S y t s Z 1 N 5 a X l R e W R F b n B L Q 0 l M R W t B S n J p a W p R Q k p v V V d C Z 2 9 X R F Z E Z 0 p 5 T E t Y Q k N 1 R E p O e F V 3 R F Y y V H N 1 T U t H b 2 N B T V Y y U E F G Y 1 F L d 1 d H M 0 N 6 a k l u V D Q w c k R S V l p v Z W p T a k 1 V V X d W e X R R S T Z I Z G t T V X d v c W s v W m l C S U F V V l B M a U p v T X B B d W t B S U E x T W 1 h b G d T d G N K N V p j S V R G R W Y 2 b U 9 H R k h n c k l Z V k h s U 3 J L K 0 Z J Z 2 9 O Q T h y Z z h t V m t m W E F 1 M V F p U z M w Y 3 Z y a E d G b U h x Y k F K a m t S Z H d T V F V V d 2 9 S T 1 l x U k 9 l W W l j b 3 d L U D Z B a l N n Z E J r T G t Z M U l t a F l I R V o 2 M 0 F B Q m h s e E p B Q W h T R 2 N x R m d k Q 2 9 1 c k t 1 S F h 0 Z U l J d 0 V r S V F L d E V 3 V E F v a W 1 a R k J N S k x s R 1 F R a 2 F X V W 5 D Q 1 V E R G h n a U p v V l N P b k 9 2 V 0 N q U k d Z S 1 p R V 2 1 T V U N M Z D l G R 1 F K T E V 4 Q 0 V p U 0 x J T n d K S 3 Z w N U d C R U F G S l F L a k J L W j Z v V k N 5 T 0 V X Y l F s Z z l I a 1 l D V H R u V V B p Y U h n W U R Z K 2 l R d 2 F S a H R o U U t R V V F q W D l 1 U l h U Q U F K K 0 J h S U l n U 2 1 O Y 2 Q 0 Q m g z U U Z H Z F l j O H F D T k V H e E J Q V H d n a 0 N N W V B K S X l 6 S U 1 X R W d S U V R w V W d J b z Z G R E R F T k h H Q T Q x d 0 d D b 1 d q b 0 J C a m o r d F Y 0 T X F C S m x r Z k 1 4 U k 0 3 c E 9 K b k t 2 R H p n V F h 0 S 0 d z d F J 0 Q W l K S V l F b F E 0 R X F D a T A w a X d r U 3 d J c X F 5 V W Q z S m x Z U U 5 F S 3 J X S E 1 4 N V U w b W N x N V R W W W 9 m M 2 l X T G 5 N U H h y L 0 l T W G I 2 U 2 4 y R n F y U H N u c H R M Y V F I S G c v U k 5 U Q j k x Q W N h a j d K d 3 h D R D l O W W s z S 0 h l M W F w d X J C c V d 4 R 3 c w b l N v W U 0 y U E x Y R i t r S z F 1 Q 1 d B R m l B O V h V a U N J R H E r c V J G M F J a d D M 3 Q j h J d 0 1 j S k F E M W p p V D N J M H N h M W l F Y z V V Y W V 2 N W Z V a z d X Z C t Y R U d J K 0 x K R T V F O U Z P R j h 0 U 3 J O U k M y V m 0 1 b E d O S G 9 p N H V V U 1 Y 2 d k 9 L R 1 Z i Z F d t a F Q v Q 3 h k W X R 0 e T h W U 2 1 W c j g 3 b V d 6 O C t m Z l B x M m Y 3 W H Q v W j M v c F R Q T F p W K 3 k 0 W k Z 0 S E Y 3 S T Z S O H J t d j B Q Z G Z Z S X J X M V h y Z H F H e j F q Z k s 4 a D l R S E 5 W b V B P W T c y U V A 0 W H d W N j J X V 3 h R M 0 Z p K 0 l P a m R y d m N P U D V r N m R P V 2 M x Y U 0 z T z J k W n E 1 L 2 x P N S t t M 2 5 h O X V 0 L z U 4 d C 9 Y Z G c 5 Y j F K K z F I d D l x U G R t Z W 1 t e l h x a 3 h y N 1 M 5 a W M 3 a n V s b i t T a n V p L z R t V 0 E 3 Z U F L b z J n a 0 E y Y i t Z L 3 F z T n h Y N G d O S 0 l R N 2 F p T H h s T D B Q b U d w e V p Z T k 5 h Z 3 k z T E Y 3 Y 1 F J Y j h v W E R M b m p k R G d Y Y 1 l U M z A y a E M y e F N v K 3 B X M E U v Q 1 Z E a U F U c E Z L U 2 x G N l B M R W 9 5 c D B Y R k s 5 N W 9 l T k 9 u e V p x R H V j U T d B M 3 U w N X d L M j d 0 Q T V p d T V 4 S j V 4 O U l h Q W d K M X F F N D h N S G 4 1 S 1 c 2 b G Z j M V h t V G p T e X p J V z A 2 V n o 4 V 2 l H a T N X d 3 d W N X l V V n B P W E 1 E b l J Y V l l N b D c v Q 2 x w e V l X Q k Q x S W N l T W V j S E I z R F N q U D N U M j h 6 O U V L R m J i a D J H b j N S Z H R X V 0 Q 5 N 2 R l N 2 1 m d V R i e n J j a 0 4 v O F p t d z c r e F d R d H V i R 1 p p N m Q v W T N L V 2 d i a j F r S 2 c 2 O U t r N n R s M V l p W k J 6 U z Z Z V l B k e l F n b E t n N 1 J F W k l W Y 0 x q b l d K M 1 I 1 N m V 4 a X B D a k p K N 0 Z E Y V p r c 1 B n Z 0 Z v N 3 Z N R n p 0 T n h E T l R C d 2 d w c l A 2 Y 0 J V U X B N M z R Y T E t m Z k V o N T J I V n Z 2 L 0 V x U G Z F U 0 d V L 2 d T Y 2 V i Z 1 N n e V V Z Q V h i c 3 h J d 0 J 3 Z 0 J I Q T N x d l h u Y j g 4 W W V P Q U 4 4 O T J X b H Q v R l l y Z n Z y L 2 R 2 d m Q w Z U 4 z M 1 Q z R 1 d I V T h L R 2 s z M j V i e W R V U E 9 o T H d Z Q V l y T D N z a V h L e n F F Z U p U c y t D L 0 x h a j V v L 3 V 2 c E R 6 S l F T c 3 J H W H V 1 U H B H U H Z v b U F U W k d B Z l p t Q X d r W X k w c E d X d k l E R T R E Q W 5 T c 1 V U b 0 9 S M H U 3 Z E N 5 M i t t W j B Q U H p z U 3 d 1 N j N V L 0 l r T k p 1 a E 5 N e l F n N F E 4 c H Z 0 R y s z N z M 5 Z j V w R 3 p o M T Y z d D I r M y 9 Q V z Q v L 1 V H d z g 5 N k x s N F d G U l V y U X J k M H R O a 1 A 3 L 2 Z i Z W k y d W R u Z T h w W D N k M m J x Y k s x L 2 9 o O H J Y Q T h R a U 1 I V z B n N C t 6 S m N E W k 9 5 d G 1 J V W d X T 0 g w S V R w S U R J L 1 d 4 R 0 d r d W Z 4 N C t 6 b 1 d F R z N S N F l S R 0 1 Z W H J q T U 9 G d k s y W X l s U G V Q b X Z k M U h s S m x G W E k x e F o r Z j V q Z 2 l u c F V y U U h J U C t V S n R 4 Q W d C S W Z 6 W D Z p K 2 t 2 U F l m c U l m S z R 3 U F l J U E I 1 d E l P U H h 5 Z k M 0 M G V O e D J 0 U G l h T n d N M H d s U 1 R C K 2 R H S H p u Z 0 h 4 Q l E 1 W H N t a n R N R W d k S G t i T U 5 Q Z W h q U U g z c S t s a U x E S H V 3 L 1 E x S G 5 y R F Z j Z E 8 w N E 9 q T 3 c 1 d X R w N j k r M n I y N y 8 5 O E h J e E F 5 R G h H e U 9 T V F Q 1 a j V 4 d W c r U U t 1 b H l K S T d B d V p I N U 9 h Q k h v T X h S O H l l a V h N b n l P Z l V 6 Q T E x a V A w d n J P W n l y W X g 4 M W 1 V Q j R 3 d C 9 w Q 1 F U e D Z R T U 0 2 Q U 1 K e W d N Y 0 p B O E F K c F F I M 1 F o R k N B T H l v Q n J S T D J F U 2 t J b k R 3 Q 0 J N S 0 F i a k Z 3 Z G 9 L b G 9 t R G p I a X d N T X N k Q U N m c G l h Q V l h U G V Z O U l F R H I 4 U k 5 D R X l m N l l K N m J q c V h k S U V M Y U V t R U t n R W w v R U N t Z 0 E w d m o x T E d 2 a F J n U k w 2 b E V p b U N o T G R E Z m p Z c n d v S V J 3 W G 1 N M V h n a 1 o w Y l c 2 M W J O M X I v L 0 U 5 c m V 5 d F Z Z U m c y d k Q 0 b V l l Q V l I R U V Z S X Z O b n d w Q 0 9 x O T R s W W N B S m h Z R U 9 t e F F Z c n d 4 S V Y y Q 1 V N a U F n Z V h N c 1 U 0 W n d 3 Q z d n W T c 4 e T Z E Z 3 E v S j h w Z 3 h 0 T W F s L 2 J F V E g v L 2 Z 1 d l d 5 L y 9 u Y X B F a 0 t N a E V R S 0 5 J M m h F d E l G T U p G T H k x Y n V r R W h O W m N T Q V l L a k F U a W F P N D R n Q l Z C Q V B P Z E J u O G l J b E E 2 N X R 0 O X J y R T F v U D J 2 Y 2 V 0 c m V 0 c F I 0 K 3 l G W V h q e H Y v S G Z r V U J x a 2 t u Q 2 V 4 V n d u a i s x M k U w L z V z d 1 c z R W V 6 U D h B b 1 h n Q k l D a D l B U U F x a E 5 y Y m 9 n R G U v W m V G a F V X e H o 2 Z n p 1 K z J V S n d O d 3 V I Z U d 4 e m N a M E 1 o b 1 d o Q n R J Q k 9 E b E h 6 M U x x b E I 0 d m V 3 a 0 l x R D h Z e m d O b E p N b l J Z a E I 5 M 3 Z L a H d s U F h o T H R w R V N F Q X J W K 2 J l U j Z p a H E z V G 5 i U m h y U U V 0 K 0 8 w Z l l m L z l Y Y S t 0 d D R Y O H F D a C 9 s U 2 x r R H N L S n R E S X c x a 2 0 w T W 5 z a m t V S m 4 0 e F N 4 Y 2 Y 5 d l I 4 N l F J c m 5 2 L 1 d p U X F k R W Z t V 2 J Q Z k x I Q m s z R D c z M k s 4 e D R C T k g w T 2 g x a U V q V j J S M 0 N B R 2 g 0 M 1 p t N D B W e i 8 0 b 0 d M V j N p O D N U M 3 k 2 U k R G Y l h m O V Z 6 c V h y W D c 2 L z N q e X h m K z N o b T l k M 1 d s L y 8 y S H A r d m Z Y V n Z i M V g z K 3 k 5 Z U 9 s b D d z N 0 R t K z F I Z D k 0 O H U 1 M H F o U i 9 t Z T F v N j B r Y 2 g 4 S 2 p z R 1 B 2 b T V r U F Q 3 N m o 1 a n d 0 O T k 5 Z G o 1 O H V P M W F S O U 9 p b D d H O F F i Q X d D c V N Z Z D h V Z T h L b W J v Q 0 Q 3 U i 9 F d 3 l t Y n l u R m d C N 0 Z B S l A 5 Q k V s M U l n e l A 0 Z z d u d T k 5 U 3 N 0 W j B i U 3 g w V G 5 W U l M w V G 5 H a H J 3 b V l t W V d B d 2 V 5 e m V P V 0 p U d k l O O D R D b k 8 z d j F n d z J x Z V Z r b 1 I 3 Z G p w U C 9 0 Q j Z 1 Y l g z N G p 2 e D Z Z U 2 V O U H k w Z T V l T z J 2 Z D J k e n Y v Z U x 4 L 2 g x N i 8 x b j c w Z i 9 G M 1 F C b U V D S W d 2 T F F r c D Z O b 0 h r Z z h 5 R G F j V j A r O E M v W E 4 y R 1 l H K 1 I 4 M S 9 t U F J Q e G t 6 L y 9 E O D V Q Z m 1 M b n d G U V N 3 T U V G Q U F B Q U F n Q W p Y W V B X W H R r K 3 h Z T E F n Q U E x U W N B Q U J V Q U F B Q n l a V 3 h 6 T D N C a F o y V m Z a b T l 5 Y l d G M G N 5 N T R i V 3 l s b G M x d T F E Q V F 4 K z l J d k l Q b G 5 t b W N 4 S E c y a 2 t N R m l 5 S l Z R Z 0 o x R i t n M T J u c D N y V H J K Y W h z U X k 1 M E g 0 T X c 3 b E F k Q T h E Y V Y y c m R n d l B t M H R h N V N H b C 9 p a 1 g 5 L 2 o y Z k d Z M z c 2 T l Z m b 2 k 5 a G V 5 N 0 p J c 0 g 5 T U 1 C T E Z v c n l V e F N y Q k g r Y n B p d 2 s r Z m Z u O E d V L 0 x i W j V W O E l m Z z Q 5 T l N s Z H Z y W n R a Y j B O a 0 Z h R k N L M G N j R U h 5 M l h o T V J r U W J E b l d N a j h k b U Z J O U h B d W p J S j J Z Z j A 1 R j F L R z B Y d 3 R j c k c z Z 1 d F a 3 h 3 S 1 Q w M U 5 a V k F N Q i 8 w U V B q T T d G R X V h R V B P Q n M 1 T k F L c m R P T z B L T E V v Y 1 Z h T F J y c E 1 V Y U x V U 3 M y c E U 5 V H R v e G 9 C M 0 x Q U 0 M 5 U H B W S n B Y a G 5 w M X J i R 1 J R a l J m T G N S Q 1 o 2 V l N s N W l 0 S W Z Q M 3 R U Z W V 3 N G 9 j a 1 B V Q 2 N W d W l M b W d L S F J D V U Z V T 2 l M a 2 g 1 b 2 J j W j J M R D R G c m g 1 R z l s S W V 6 d 2 F s d m p Q O V R j S n l G W D Y 3 b 1 l O V n l m M k R m O U d C Q z B K N k J l e n N 2 U F J Y M m I 2 U 2 l j c 1 J F N G 5 O V 0 I w M G 1 Q a D h N T l l 5 Y 1 J H a W Z z T n d T N 1 h q W E 5 O Z 2 5 l V z B m N V R 3 U E R n V W Z M Y 2 M 5 S 0 N K K 3 V z N j J k S U c x c n d n M E h u c 2 x 2 a 0 h i S V Z K c m x V d T B T Z l B 2 M z V 1 N 1 B y L 3 V m M y s 5 L y 8 3 Q X V a Q W N 5 M G 9 M N k p o N G t V W E 5 W a n c 3 M n g 5 N E Z 2 M U 1 L a m l k U j d E L 0 9 r W W g x T 0 9 S N F Z 1 M l V x R 3 Z 0 Q 1 M 3 U m s w N X p N b D d 6 W U p m d U F 4 Y T N t Z 0 g 1 Y j A x b 2 J t W T Y r V 3 R W T H E 3 c y 9 P N k 5 U W G o w d G h 0 Z E Z E c F R z U E 1 y S l Z m N n J U V D l I Q k x r T U R I c 0 F 2 Y X U v S D I y R X U 4 M k Z U e k R R M V Z 0 U m J w R V E 2 S S 9 m O U R m d V d j Z z B G a m F K L 2 9 m V U V z R E J C U U F B Q U F J Q U k x M k Q x a 2 s 4 T n Y 0 T 2 d B Q U F E b 0 F B Q U F T Q U F B Q W N t V n N j e T l 3 W V d k b F g z S m x i S E 1 1 Z U c x c 3 M 3 R 3 Z 5 T T F S S 0 V z d E t z N 0 1 6 N 0 5 W T X R R e l V G S k l 6 V X Z P V D h u T V M 3 Z F Z L a T F K M D d W U X N y Z m o 1 Y k l K U 3 M x S k x B R 3 F L Y z d J T E N q V 0 I 0 b 0 F B R k J M Q X d R V U F B Q U F D Q U N O Z G c 5 W k Q 4 c G F y Q z R F Q U F E W U 9 3 Q U F D U U F B Q U h S b 1 p X M W x M b m h 0 Y k 8 x Y l M y K 2 J R Q k M r V i t w L 1 F Q V F N I b E x B N E p l R U d 5 V n B M R V Z L c W p T T z J 2 T U N p N z B L W m k z Q V R k S j d m M E R Q d l Z i c X J m M E J W Z n R 2 S W p Y L 2 9 y c 0 x H R D l Z U W g 1 M m l M M C t t Z G w 1 N 0 1 4 O E 8 3 U E x 3 O X k r R 0 h y U 0 p 4 a U V D U H N k V 1 h 1 d H l o T D B i Z X d n d j k r U n g 1 R z c x W k s z M 3 p 4 L 1 p w N E 8 0 Q k N H N U o 5 R W Z 2 R 1 Z 0 T y s 2 M E k 0 N k 1 w R j V C N G F 3 S S s 4 N 0 F U a V h w W U 8 z S G R r Z 3 h C T 0 F m Q X V m V T R a R U 1 C U G V 3 e D R P R X J F Z H Z 3 K z l X R X l m N W 1 U Y 2 p M R m 5 N N E 0 3 d G c z O X F O b V J Y e G d X Y 0 J 4 a U l x W V l o Q U x k U n F P d X A 1 U U d v Y m d 0 Q U R X U V V q U k N x Y 0 9 X N G J v c H B V W X B k d H Z K S 0 M x Q 1 V W W G c x b z J V b 2 h P S 2 J U Z W h O Y k h W c H B y M V Z y M D l v V 2 d x b l p C a k 5 5 M D d K Z F V K c F d F M U R h c 3 B L O U 9 1 S z V u d k N 4 R 0 p v N W t i e W Z t W U h J R l J 6 R D A z d 0 F a N 0 F 6 Q 0 N Y U n d N U V N T O U h 5 U D c 3 Q W l F W n g x N V M 1 d F h N N U h v S X M 5 T E J F N H Z S O F I 2 R D N 2 S T R i R m 5 X W k V 5 Y n d o M F N E d y s w T m d r d n h u S F o y U 1 Z 6 Q j Z Q N V J E N X N K Q m p 3 d l V S b 3 Y 0 Z 2 9 w W j F y c 1 Z N S l R G Y z F z W D d 1 a G 0 3 b W x y b H h x T F F V M U 9 a U 3 V Z a j U v c F J j M X N y R H Z N S k h 2 d T B Z b E Z X W T N r d 1 F E N H B k Z z F T M T Z B N 0 N Z W T h n N D Z h Q U 1 m c X d h R 0 p q Q 2 Z q S X V P W l N w S H h k V z c y M V d n S V l s O H d G N F J x b z B L a 2 1 r b U l W S m Y z Y 2 1 O V H p m c G d T M D B i b 1 d w c G h p U G 5 4 a 2 J Y W W R P d H d Y Y l Z J R E R k Q T F v M 2 8 r V V l S Q k V N Z k h i a 3 J v b X o 1 T z N R e F U y O V d O c k o 4 R k 1 K Z m d u a z c 0 R V I 1 V 1 R y c S 9 3 U 1 h P S 1 M y c U E 5 K z R Q b X V z U X h T d V J h N U h x U l c r U z Y w c m t 1 M F V D W G x 1 d n B i U l I v U z h q W T k z M W 5 K d 2 p 3 d W R S R G 5 5 R T l w e k 9 o K 2 1 a M W Y x U G h Q Y 3 d 4 O T F C Z 2 U 3 R G N n N T R E Z n d B R E Z Q S F c r U 0 9 m R W 1 H O W 1 x Z k V W V D Q z c U d r Y l V j a W U 4 Q z B G Y 1 Z j N U h S Y 0 E 0 S 3 B j Z X d D W V N r S G Z N W G Z I b H J V Z V B X a 2 Q 3 M X c r S F p T e D h R M E Z n Q 2 d 6 N m J n Q U F G Z m w y Z 1 B B V k F w N m l k a 2 p O Q n l J b D l 4 V z k 1 S W J I e k Z r d V p C d 0 8 w U m Z z M U V S O E x E e E R h M G V s V G p U Q 3 J R V U J L Z E t h R m x l c n h F U U t B a U 9 n R U R s S U V E R y t K c 0 s 4 e F J l U k d 6 d V l a N 2 F 5 U 2 h 2 V 2 5 m T H V x a 1 V L U z V 0 b F c z N j l Q d H U r c 1 J r b G p 5 W l J 3 R k h i R V p s d n h V N T k r V H l 5 e l R 1 Q X Z 1 c z V L d k 4 v T W x Q a m N 6 W E V X Y W d I O U R k b V h T R W F X V W t a N G 5 k c z M 0 W F J l b G x 6 c W R D Q z h V c S 9 s Y U l X a 2 0 r R k x y N i s v U G Z u M S 9 Y M z c 1 Y y 8 v N H F 2 Y n o 2 L 3 V N V j k 3 T 2 h M d m F q K 0 V 1 c X d 6 Q z N l b V l N R X Z 2 T G 5 z d H B M W m x k T F p v a m R B L z B 1 Z m Y z O H J V W k Q 2 c E 5 2 V W t i Q i 9 T c j B G Y m J H R S 9 2 b 0 k x c 2 R q a G 9 U S k J Q S W I 2 Q W U 5 Y m R T M z B p d D R m O V Z I M m V I M 1 N Z N 1 F a S X N T Q W J R U i t H S V Z 1 U X Z l a l N n N 3 l I M E R k S m F a e U U z b D d N V l B q e m o 3 Z X h m T m R P O F F q W l V o Z U Z B e G 9 Z Y m R v T U t a a k R n b m 5 H a 2 l u N 2 h M c 0 V N e W R l W l h o T 2 9 B Y 2 l o U D F 3 Z 0 V Z V D I z V G F 4 e U F h V U J C d 3 N i a E x h e W t J T G x P c G 1 z c D c w R E F l R H F m N T Z n M U 9 u b 0 R u N F h H V T h 1 b H E v b X V q W n R m R F p N c m t p S j B U N U p 0 a W 5 N e G x O d F I 1 Q U 1 q U G N y S T Q y R 0 J D V G t q a 0 t 2 b E h P O D k v V U V z R E J C U U F B Q U F J Q U k x M k Q x b E d p Z y 9 E b W p F Q U F D M H l B Q U F O Q U F B Q W R H a D F i V 0 p 1 W V d s c 0 x u Q n V a M z E 2 Q l Z E Z F V O Z H R j Q 2 h h M 0 s y N H U 3 V l l j Z G V M R l h k M z l 3 T E Z u V 0 x G b 2 R q R j N k M k t G e T l X b 0 1 X Z E l z V j U 2 Z m Z O d k R m e l p 2 N C 9 N e m Z K N U 9 h Y z d P e X o 5 M T V y N V p 3 b 1 Z X V V o 5 R m Z F c n d B Q V F K Z V R s V l F I Q U J n T T h M d 0 N H U m J j R T N y c 2 t J Q U h G R 2 R a W F R j Q X d I Y i 8 5 N F A 1 Y V V u a E R R Q 1 V n S n l r d U t a M z l r b V h u N m F t O X B l W H A 0 V k d R a 1 l P R 0 F T c U w 1 b z V P Y 2 Y x b l d s b V h y S 2 0 z Q 1 p R Q m J k W V p M b X N P c U x T e T Z L b 0 s z T m 5 h e n F I c F R G Z l h T Z W t S U j Z h Q n A y Y 0 l j S W d s d U h E e X V x d i 9 W Y z g 3 R G 1 O Q k k y R E t T W H F C c 0 t T Y y t a N m p M Q T Y 5 U 2 t H S H J Q U i t w c W E r Y W 9 j O T g 4 d T B U R 1 J y N z R w Q 2 V j M W 1 V S 2 5 s d E 5 M b F J j R 3 V 0 O U 5 O K 1 F S T F Z V Y m h F W k h q N T F r Q 0 M 3 Q W x w V 3 R r W l Z C Q 3 d 1 N X F E V W h h b X B F c j Z I U X N y S l l a Q W h F V T F O N n N L W G s 2 O U t 2 Z 1 o 2 W G d Z c z M 2 V m I 2 T 2 N r L 0 l i a n Z x e W U 5 S F V l L 1 R Q Q 3 l L e l Z S Z W l G c E Z E R l J V S W c r K 2 l n Z m Z I Y X Y 0 c 2 9 n Y 3 B w U 2 h W a U V L V T d D V j F x R j I w N W s 0 d X V I Q z l V b T R I c F U v Z X U v e E J L V 2 o y V T R t d 2 1 W U y t O U 0 9 K a V R k a V N a R m 5 0 S 2 t B b 2 V T U D k z Z 2 F Q a 0 t 5 R V F z S W l S N U 1 U d U N 2 e X M 1 M H B R c n l Q T X Z M a k w 3 V T V U b D R k Z X h S Z E t C M m p o c D B h V H h 2 M 2 s w b 0 h X e X d i S j l D M k c w e F o v b F R U e W 5 1 c 3 d v L 3 A z c 3 A r U G p 5 d U V 6 Y 3 F n e U h y N T l i T W 1 M Z G Z V S n N O M F J I S E 5 X e k 5 s Q 0 d k M E 5 I R 3 F Q T m l w a E J 3 R V h 3 Q U p 3 Q W 9 w d k o y d j M v c k N 2 L 3 V a S n I w M G p W N W J s N W h i T j Y z N G d t N U k 4 e l R E a G h O S z Z D W V B o V U t q V z V L Y V Z x T X J v R k I 1 M T A w S G V H O D F x a m V K M G R F M D V D e H A y Y W x s R W V T e m J G R U g x N z R B S T Y y U 0 V n U X l 0 S X E 4 c k t V U F d a a l h U S V l G R 0 t N a 2 J h O T h 1 e m J G a X B h T 0 V B Q l p x V X d w L 1 R 0 d E 5 l S 2 l H V 3 Z O R l N W R 0 5 T W W 0 3 W H Z O T V d U Q 0 I w T X h 4 b F V q c z N 5 M j J L V 3 V q b y t m a z F u c V B U O E 1 4 V G Z a Z V d r Z T Y z V H d q U 2 V I Z k p h a 0 Z n U W 8 2 d 1 J r T U h t W V Z n e F p Y T X Z W O G x K V H l 5 a l d V N W g v T m 5 0 K 2 N J b V N H b H d o d z F z V n c 5 Y V E x a k N 3 d 0 Z X T V V S d E t 5 U 1 B P Q z F y Z k 5 K N k F v Z k t G U z Z I W n Z 6 Y X V k T W 5 u d 0 p O e V Z s N 0 V i a G Z l Z 0 9 s b T V 1 N S s x d 1 l G L 2 J v e k N z R U h o c k 1 y b X h J e m l u V 2 1 n W D N X b 2 F o N G I 2 V E l E T 3 Z Y S 0 9 L R l V q U 0 p p Z X F 6 b n o r Z F N H R j R q N z J U R m 9 h W m N W c F J 1 M j d 3 U 1 l h S F J R U 0 d T Y 2 V a a 3 d U c 1 Z G a F Y y T m h L a 3 N N Y z h I N D B v Y T V H T D E 5 b X h p S E N Y V V h o N F k r O E t m K 1 o v Z X N W a z B P R X p z Z E N t Z k F I d j F Q V 3 p 3 S 1 N 5 b U s 5 Z l Z T Q 3 Z t N z F p K z l k Q V F h V k 9 C b m x W Q 2 5 H S l F h N X V M a D d T V T Z k U 1 d P Z X c 0 Z H d Y Q 0 J i d 2 d r K 0 1 k b E 0 3 b X V v b m x W O E Y z Y k V O e k t N T k 5 s b U d I M V g 3 M V J P S D l t N i 9 z Z D Z G M U t H T T V X U 1 Q 5 R G V E Q T N U Q X N x d 1 h 2 W D N m Y T g w U 0 E 3 M E V w d D B m K 1 J H R F p v Z W Z t U E J 4 S 2 N 4 c F V h b U N n T k l v d 1 F U Z 3 U y W n E 3 R l J x Q m p B M 2 R Z c U R J O H J X M k h T a F d R U 1 Z p U m x n Q n N o T E t 6 W V h V d W x z N 2 F w a T F a Y W R 4 a 2 F 1 Y 2 9 i c E J Q O U c 1 c X Z F N C 8 r Y 0 h q W H d P Y W 9 5 b E 0 1 d F I 1 W D Y 1 c 2 V m Z l p v Q n Z Z S U J s a E V N Q V o z b m 5 w K 3 k 4 c 0 V a a E x v c G 0 y S l p 2 U l J Z e n V U e i t O U z A w M 2 R Z M G J G Q U p F N i t y Q W 9 4 b j B K a X o r U U E 2 a X A 0 R F V U a H F W N z V 5 S 2 J x R D F k c U 4 v L 0 1 p Y 2 h M U W M 2 N H p C N E 1 C e D d 2 S F R 4 d H p x L 0 h W M k h 4 R V J W M X E 0 Z E V W V m 5 h Q y t r d k x Y e U x Y c z F o b 3 B x S W t z S E g 5 L 3 Z 5 Z z d B V l d 3 N 0 Q 2 Y S 9 v Y z B F Z k 9 F N n l Y d k Z x Q 3 h L Z H Y x a U J T R n B 3 N H B w R 2 Z y U G N q N i 8 2 W E 8 1 N E N Q Z W Z D V 0 U 4 U j R q Z m F k d z V p Q z V 5 T m Z 2 S l p 5 b m U z c E I 2 R m J Q M U R K U 1 d 2 a F Y z b 2 h 3 d z d w O E Z 1 d 2 x C T z R w e U h l c G 0 r Y 0 0 4 M W J j Q l F Y a E l 6 d 1 l 2 W k F Q Q l B r N 1 h i Z j l K S i t L Q W J G N 0 9 s d W F p c S t 2 d 2 d o M j R B Q j F W L 2 1 y S F R n N 0 1 o V m R r N U t s U l A x c 0 t R R X F o c k d K S z k 5 M z R Z T j V C O W V i N n E r T G R L b U 4 1 V V p W V 0 M 4 L y s 2 R F Q 2 a 3 F 1 U E w r c m o 4 Y T V q d n R r d 1 Z F c n I 4 d 0 l J O W J I c k Z 2 Y l J v S 0 l k T W I x S m R Z O D V o U D I r O G d o V 0 p t Q 1 V 2 c 0 1 V e W F 2 Q 1 h k V l B E U D V l a T Z U V G R J b 2 Z B W H F q S 0 x h Y k J k V T l X U W N I T W E 5 L 0 t o U n h K b 1 J P T H B V O E V W c G g 2 a l R 4 N F R I U H Z m R D l S S m 1 R N z B S Q X l u b m s 1 R n R I b T Z r d T R i V U o w Z 3 p F M G t O Q W N W W i t u U n p j Y V k v b j F Q U n Y 3 Q 2 1 G b 3 V v S X d L a V p E U W F 1 c m I r U m g 5 d k 5 Z S E l C S W 9 y c H l D R E 4 3 M H g 2 a 2 d y W E l l T X p C U 1 A z T H g w Q k F S e m h S T z M v c G l 4 a k x S R C t B R 1 d 0 b T h F e G k 0 M T B B V n A 0 e k l 2 T E 1 K e D N 3 Q m 0 4 Y l F 6 U 1 V S R 3 V 6 Q m p Y Q n J 5 T E t O W k F N Z H d M O E N C S 0 p a b k 9 q a U o y N X V W c D J j N X d W a k h V d 0 s x d T Q 4 e U c v N D h X U E h 1 N W V m M E 8 2 Z k h v S l N O c z F z e l J j N 0 N D Y m V s W j N U K z d q d E 1 2 Q T h 2 W n R E a T F y Y 1 p H R V Z q N j d F e U 9 Z Z H I 3 S W 9 4 a z Z a N H F R Z l R W N F F R e D l v a X Z N T U t s a m l w Y j Y r S U 1 l N T Z Y U T A 1 N n h D T U N z M X J i V j V 2 U 2 w y V V c 4 a T J Q V E 9 4 U j Z 1 d 2 N 1 O X F R a U p u Y n d x b E F V T 2 5 U Q 1 J C M n R H Z F Q 3 V T Z u M U 9 G b V J V b i 9 4 S 0 M 5 a k c 0 N z R l K 3 J a c F F 5 O E J V M E 1 B d j M 4 W U 9 i W T A 3 b H g 5 V n l 6 a m o z Z G J C W m 9 R Y j N C d 3 p 0 R E Z h e n J l S U I v T m 5 N N W Z O T F A 1 U H Q 3 Q 2 V t Y k t j Y T V F c k 0 5 S E 9 u V V h 1 e H o 4 N 1 J W a z l j W T J t M z l O c 1 c v c 0 F v Z W h 1 V F V S d U 1 1 b F V r M l B y M 0 1 l S j l 6 V k x m Z U x J V k p 2 e H J w a U F p a z h K b k N C R X Z P T D N D a G 1 0 W U F L Z 2 5 2 U l Z C e D J w M l F r R z l p Z F N w Q 2 x L c V g v N l B I S 0 E 2 V 0 o 4 N W J a e E F y N k V q d 2 x X Y 1 V E T k F F e W 9 Z Z G d i W H Q 0 R k d M V U V Y R 0 Z Q R n l 6 c T Z E R H R r U H l a b z Q r b G x k a 2 Z V O T k r R H N T e T c 2 R k d q Z T k v Y i 9 H Q T R a d k V J V 0 1 p a U 0 x O E g x d U l u e F N w T 3 l v d H h z N l V O Z F B I S l Z 0 W m k 2 W W p H c G 9 n N G J O d V J Y a k M 3 V T h j K 2 1 K Z 1 Z M Z k I 0 b X V H Y X E 0 R F Z 6 Y W 1 r N G x S R k Y y c S 8 y d T F 1 c U h v R 2 5 T W H F n M E J W Y l p i Y 0 V x b H V S b m 9 z U 0 c 4 d 2 t h R F g 2 U 1 p t U X p O U E N X N 1 J a S 0 s 4 N k Z 1 O W Z q N n B w U U J X V D N a R G Q w N X h 0 M 2 p X O W Z l M 0 5 4 S j l 1 V S 8 2 d U s w S F l O R X V p Z m d p Z 2 F s e H E 3 Q T J O U l Z V Q j J s b F N r W X N h c z F 0 N m l q U m 9 I c k V Y V j Z N e G N x T j Z a Y 1 p a b 1 Z 4 a m x F a l E w c m p M U 1 h I Z X o y T H B r b G V h e l E z O G s x N m h N W G V E c 3 F Z S m h R V 3 V t Y 3 J s U E p E e H N 1 U 1 k y S E 5 3 U G F j c G V m b 0 R R b 2 l T c G J 2 T T F i O H Z W c W x X Z k d p b V F v M k t S U m x u c W 9 4 a i t l N H Q y b 0 Z 4 N W V H b V o x a G d a R U 1 Z W k c v W E h z T E N h Z T U v c U R W R V c w e m Z j M D M x Q 1 k r Y m R F R z N 2 Q 1 k 0 M k V r R 1 N w L 3 J h Q k k x W X Y 1 N m 5 p Z n R l e j A 4 Z E M r U j F 5 c E h 0 R V Z K V k F O Z H J O e V d r V 1 l u d E R z N 2 k 0 V 0 c z W D g r S G h U Z m F W T W 5 y a n V I Z 1 I 0 Z 3 Z 2 N k 9 M Q 1 F s T 1 N y Z X h R Y 3 d n U F p N Z G V I a D l t U 0 o 2 Q T F L Z V R I S 3 d l K 2 d k Y 0 0 2 W j F O T z l 0 d z B a U T F Y Q V p p e i t y c S t G d V h R T z U 5 Z S t q R k h a M k 1 L U k N N N 1 p 2 d j Z v d F Y w e D V j V k J q M 0 N o d 3 F 2 Y V R D T X Z L N l N z M F c x a F U w Y T Z 5 Y k p D N H B 5 d G d J T 2 J Q b U g y M 3 N x Q l Y z M 0 Z M d 3 p 2 O V J j T 3 M 0 S F R P N D N v K 1 p h R 0 N U W m 5 r a X B G Z n p 3 R E p u T D Z H U 0 5 Z V G R w S m M 2 Q V N o R H B 1 L 1 Z q Y 0 o 3 Q T Z G U z J C R 1 Z O M l J j T U h p b k h I V 3 d D U k 5 Y Z V V r M H d U U n J D M k d t K 1 l E U z F R W T F v e X B u U E x 5 V i 9 v d 2 R U W T h J U U d r W G h L W T N q T D Z N T 0 x Z N E o r b U J j a 0 R k d k F B R k V r T V N D N 0 R q R 2 R F b E J k S X p F a E Z y a E Z o W m 4 3 O W M 5 M m l m S l g 1 c n J w d z R 0 O V d h R U I 2 e X l T c T h V d F J C Y 1 d O b z N k c j A 3 V C t E d 2 4 x Y W o w R G x U T 3 V r Q m p E T z B B T T l 5 O E F H M H d N O U d Z b 0 x q a 3 l O K y t U d 0 F U e j h 2 b X F h Y l d p N m 9 J S X I 3 d D Z m N U w 4 S H p K U V h 5 d m N O S k d S S X V V c C 9 D T H I v M 2 p a Y 2 J 2 U 0 U v Q y t E Z k p I b m d a d 0 N p e V J y S m Z Y d 3 F 5 M 0 1 i U W l N W G l Z N 2 F 3 U l F B Y m 8 4 a 2 d l Q n o 5 S H B 5 a 3 p l c m Y 0 R 0 F h a D V y c W l y R V l y e U 5 j a m 4 w T j B U U 3 h M U W w 4 S D Q 4 R E t X R m 9 X d E d z U 3 Z a M G J x Q z V r T 2 J v V W Z 2 S n M v U H d a b C 8 w S 0 x s Z H h J d W 1 M a 2 V k d k t h V E p N V 0 x u M U Z m M 0 c 4 U W E 2 c z R H Z G Y z e m o r S 0 8 3 V 0 Z p W T R x c 0 t o a U 9 O T G d 4 c z h F Y T l U U F d p c 3 J L Y k 5 Q V G Z 3 R k d R V U V H O X F V U D B U W W J y Z E t i a 1 N x c 2 9 a e E R 5 R F Z V Z C 9 j W U p Y c 3 F x c G t G R m l W c G p J a m Z K Z m 5 t a S 9 X Y U t t S 3 p E d 3 F Z b U R U Q 2 9 F e H Z y R 3 p w a k J 0 S 2 h 3 W l Z F S 2 l X T E J X Y m t M M 1 F O U n J n b X F m T 0 o 1 b 2 U 3 V 3 g v b k 0 5 e m t Y Q X Z F Z V Z t M m p L Z U V v T m N y c V R R Z G F s Q U 9 R e m t p V 0 J i S n F Z M z d 5 R j R l S 2 1 2 Q z Z B Z 3 N Z e F V o V W h K V 1 V q K 0 Q 3 V H l m N y s 5 W k N D S 2 x R b k 8 v L 2 x 1 a j E 0 b D k v a j B O T m R X W E h w c 0 9 J N W t i e X J u N 1 l L N k l p S V V x c 2 l 1 b l B 2 d T d 1 a 3 N L Q W h h V E l q d 2 N I U G l 0 L 1 d K b 0 V R d m V s U X N K M W l K L 2 J U d 1 F y S 2 d v c 0 l P S 3 B W Q j g 5 O U h I O E x i K y 8 2 Z V d 2 O U Z R M D B U T m R Q c U k 2 T X d G V D V 3 e E V 1 N F d Y e E d P a D R x d k 1 U R U 9 h a W 1 O M G t v e H Y z c U Q z Y W p m R n l J K 3 c v N z k 0 Y U d z R 3 M z K 2 5 s a U 5 C W G J V a X J 6 e S t P W H U 1 K 1 F Q c F N Z Z m l S a W 8 w a i 9 Y U F R T U D d D U H V V R z V h S y 9 N S 0 5 0 T 3 h N Z H N w U 2 x I a E U 4 e D A v M n V j S D F N d k 0 r W W J W S W h v M y t Q O D F N W m x N d k M z Z E 5 6 c k o 1 b C 9 F K 2 I y e D Z i W W V l U G h Z V 0 Y 5 W F Z o c z J F U G 1 i T F d I R V d h U k J y d l B 0 K 3 B m a k h H V H V B V G p Q T 2 V Y c E t o M 3 F 1 N 1 d 1 Y U 9 k Z j B 2 c F E x T 2 R X M D R m e m J o R W J 4 e X F N Z D B z K 2 9 U Y 0 p 4 U j h 1 V n d a Y k p 1 d k l B S 0 c r d 0 p T N E V 0 T H o x Q m h 1 T F B N R n Z I R E c 3 d H l N V 3 h u S n d H R l c 0 d 0 R 4 O X B v c U p N U z Y 5 c 0 1 1 a n d B Y l B Z N k F P T m k 3 S V N C T k J y Z l B V c 1 F S Z E R C T m Z Y M T E x Z F h Y c F Z X a F V M N n Z K V z A 3 b G t 4 T V R R R 2 V 1 Y j Q y W H V W d n N n R E J H N D c 2 R T Y 4 c 2 h v c 1 J s U 2 8 4 d U h a c H J m e D I 1 W W x 4 L z J y b G x 3 N 3 B s K 1 Z L R l J X O H p t d l F G Z 2 d o Y 2 x X M U d w Y V l H U m h P N j Q 5 V k t Z Q m l M U n B s O D V z S G w 0 K 2 N h e E 1 N T F B K U m 9 P a V F C V H R H W j l R Q m 1 W V 0 x J M U g 5 e l U w e k V M c F F j a T d S W W J r Y z J L W E l E e E h B S U V R a G M x T l R W M W V I a l k 4 N 2 p E Y m 1 K a T R 1 T G l Z c m R Z R 1 J V Y j I y b E E 2 e E N T Z V F 1 O F F x e W p K T 0 5 M c H d R M H Y z K 2 t G b U t G K z l E O E k w U 1 F 2 Y k x 0 Q T F E W H V 6 M E d E c 1 h v O X A 3 b 1 E 2 M 0 l W e U g r c G Z S Y 0 R E b 1 h p M W N F Z n R X a G x O b m N l U 3 J s c V d s V U t 3 R k E 3 L 2 M y Z j B Q e k g 3 d n B X M W V a a X N D d l g 3 V i s v R 2 J L Y m p B b W J 5 L 2 V N K 2 1 0 R U p t W m h q T U l m b n J R V U 1 r b m Q r U k I 4 Y i t j N U k v Q U l M c y 9 y S 2 h K W T l H d D k 3 M C s 5 T G 5 j W F M 4 O G R 3 c D Z X Q T E 2 S E F r a T l X Y n Z P R 0 d q Z 0 U 5 Q n F j N V J u c l R 6 Y 1 F u c 0 d F Z k N v R 0 o z Q 0 Z O Q V h E N j V l Z k R u S 0 Q 3 W X Z I b k F j U m Z w V U 1 C U 0 Z M c E 5 5 c j l j T l J B Q m d M M H Z 5 T m d 0 S 0 d 6 c G x M M U l L V U N Q Y 2 1 u b 3 h z N 3 N R W W Q 5 a 0 t I a l Q v a T h j W H B B U k d Q b E 9 u U k 0 5 Z U 9 a Z 1 N Z a 1 U 0 Z U p t Z G 1 B Y m V u K y t 1 a m x 4 d W 5 G a z J i b j c v R n k w U X F r a E I 0 Y 1 B s e H d y S j Q y U X p H M U t u W H F I T m Z i a z V i V X E 2 N 2 4 4 R U Z I a G g w Z T J y Y X N Q a z I v U E U 3 L 0 h a M 2 V E e F N E c E Y 2 V U 5 q Y T Z n M E 9 h e G V m d 3 h W W m N j e G p I Q T h u K 2 5 Z M k R R O E R m Z G E r V T V H U k V X a 3 Z O T m h s V m 1 W U 1 g z O S t T M 3 N q R W s v c G N M M m d Q O V B l W D Z P R 2 5 Y c 2 l B e l F 0 S 1 N r b 0 t D c l p F b H Z t N l J O V W d G c V E v Z W 9 K N n B J d n V m d j d 0 O W 5 v b 1 p Q S m l o V U x Y R 0 l O d U J 5 Z 3 N w N 0 p 0 K 0 x K S z l i Q l N v N l F N R m p k Z U I 5 M 1 A 1 Z m 4 2 K 2 Z I Y i 8 r Q X d S R G Z z O U o 3 W m N W M F h G Y W Y 4 S F M 5 Z G x F b V p V Z 1 p s T W l 0 d G I 3 K 2 Z 5 T 1 Q r M 2 N I b 3 Y 5 a 0 w 0 O U h u R n F H W U N Q Z V J l S V Z Y K 2 g z N X R M W l J R R E d 4 U 2 d r V k R n O W R C W l F M W H p s Y n d P W D R S e D N y a D J i R k p r b 3 p t Z T Z h Z G p M T W V a U W Z a W U l C O T F l b G V Z S H R I a 2 V M Y 3 Z 2 a k R 0 T W V y a H p C a G M 4 T U 1 X Z 3 k 5 S G l N S 1 l S b E 9 v b G V F b X V S e D J s S i t W M 1 B V U H R w a j h 3 L 3 M 1 d F R r O D F j Z z h N V 1 Z m Y W k 4 T n c w e k h C b E d W T G V i N U Q z c 0 0 x N F N H V U c 5 Z z l U a m J I a E p o b D R I e H h m a T R 3 N m l I Q T R n a G 1 j Z U 5 L M k R G N z h S a j B s c l p F N 2 l 1 Z i 9 3 Z G h 6 S m Z F b m h W Y W 1 W U W h h c j B V R F Z h R X U 5 U E R j b F J B T k V P T j M 2 R D l k U j h 2 W H B B b H p v M 0 p T L 1 Z 6 O D c 0 b X p K Z z B 1 S V F n b l p i W m 5 x Q k 1 U c 3 Z 4 O W x x R 1 p P b F h a S V Z S b T J L Y m N F Q W d S N z F u U H k 3 T k s 0 S j h V d V l P e G s 4 O W l r d T k 3 Q l k w U V N S S D Z N K 0 Z m O V d i d l R x K 2 J o c m I y V C 9 U V T F r Z D Y 2 e G t z e V B u c F A w Z 1 k r d E h E S 1 Z k S W N z a 2 o 3 T 0 h U R C t M Q k E y d D h 6 S X d N a z N Q d F J r c m V S N W R o U V R 3 N H J 4 Q n Q r Y T Z G c U R K Z 3 h P R m h 2 a G F o M G F E U k Z J a z V y N G k 4 Z T R Y T j Z Y O X J Y c k d C N U l 3 W X Z x W n Z K M 3 l r a z N Z a F Z I Z X Y v R n J L V X B w Y m Z u S 0 t 0 V G 5 B M k 9 U S k p O V z V R M T h F e U 9 Z M E 5 4 O T h X W k J Q a 1 l R T m R t T 0 o z Z T F U R 1 J l V U t a V k 9 R N U l t S j d C S y 9 u e F M v T X N 1 d T B Y R y 9 R Y k p z b D h Y b l l P U G N V T m N G Q X F O a m Q 5 N G V m N T d 0 R m p W N F V i L 1 R Z e H k 4 L 0 x 1 W D Z t Y m l m a H p m N 2 h R R V N w U G 0 x R S t o K 1 R N R W E 1 R G 1 S Y T l R W n Z 0 U m 8 y Z F J 3 T E l x Y 1 J j c n Z i a 1 Z 4 N T Z C e U F y N m F r b 1 M z R G N W U z V q b F c r N 1 d 6 R W c 2 T G V 4 Z m V 2 d X p v U G 9 0 T 1 p 5 b k 1 L L 2 x t S V R m R G 8 0 b 0 9 z W n A 1 U E x w N D c z e k g 1 b F J V b j l 0 M D B n d E M x W X d B b G J S U G R M W X E x Z 1 g w N 0 h K e G p K K 2 Z x R U R N e G c z Q m 5 s T n d B d z h R V 1 Z N M F k y O C t G a m Q 2 M T h F S D d T M T V 6 O E d y V m 9 Y W k Z S c V N F Q y t M N j l S c T d J W F Y z T H B C Q W M 3 c T J w b G Q w N W l s V j d J M 2 d M M m w w O E F J O V J J S G p L O H d y S l V w N F N n Z T Q 0 e l p n T 2 1 B Z 1 R Q R H R m S l F U e E t 6 Y W t 2 Y j M 5 O V B T V V B z L 2 Z k W U t W a D V m W H A 4 d X d a c 2 t Q V E R P T D h U V G g 4 M T Y 0 c m E y d E J P R 2 J I M n R 0 Y m d N R E F 5 Q m N m V E E w R E F 4 Q U I 2 M 0 d 4 U z N W W l V H Q T U w Q U J K b X c y d G N R O E J X b U J 5 R m d D S 2 w 1 U E 5 V d V B x b n h q M G t M Z G l J O F V p W H l z b 1 k 2 a l V 6 d G x a L z Z C e S 9 Y N H B v Z 1 J V Y X I 3 b S 9 X Q 2 d w S 3 Y z M 2 9 0 Q n F W d n N n Z 0 U 1 N 3 h k d H Z P N z N L e i 9 T Z U 9 2 S G 4 0 O D N a U W N B b 3 V 6 d V h M W D A w Q W x T T F J m Z 3 N 4 U V l m T W x L V D J k Y 2 x 6 M l Y w Z 2 J l N l h y N G 5 0 e G V C c G d N d z Z a M y 8 y V l V B N U d Q d E V C b m N X d l F R V G s 5 M E x a e l g w N E h N c 0 9 C Q 2 d D Y 0 1 H M X l Q T 2 h P V n F 3 M 0 c x R V l 1 S E l G S H N j U i 9 j a F V I c k N C W G h C Z F R D V k w v L z g r W E 4 1 T 2 F M N m R 6 Q U t C M F N P a 1 F R S 1 R F e E 1 v M 3 J 6 c U Q 1 a j c 2 c 1 p t U W h X S H d u V m d t U F B C e H h z Y l B P S D Z a K y 9 J c 1 h 6 d k l n N F M w d H B Z e G s 5 d F p 0 W G s 5 S V E v Y X F W W k t k R H h 6 R m d S U E t N d V V 4 Y V R 2 W k x P c F V D T z R 5 c 1 p 1 K 2 V u d U h K S F B G R n l p L 2 J I b T F z a E Z y V 2 R 3 Z V Z k a E p Q U E R Q d U I 1 a V V B U G Z 2 d G s z M W I 1 Y 1 d p Y 1 Y v O G F H d 1 p X b k l U a X N F S D k 4 O H B E S 0 p s S U x u S l B Q W k x P U G Y 3 d z A 4 O H l p U l B U e X F T U G l I K z g 1 Y 0 R 4 U k R L S V J 1 Q y t i d V F p R W U 3 Z U o y a l N p d k p q U W h G b D h m R D d W N 2 Z F L 2 I 5 d U R G V 3 d O b X h P Y 1 h G a U J h V 3 J a T k s 1 O V F D Z G g w N j J u Z X Z Y d G M z R G 5 M d T E y T k 1 n d k p M U k N D S V h r Z D l Q a W J v a 2 5 2 c E 9 6 c W E w b k o 4 S U g 3 O E 9 E Z z Q 0 R G 9 v N F N p N H N U Z 2 F B a 1 h m S n c w O S t 0 S m F O S F l 5 Y j h 5 V k N B U l l l a X p r L 2 8 2 V G R U e i t N Y 0 l S V k R s Z 3 U y a 3 B a d W 0 1 b n p a d l R y W m g 5 U E V L R G Q 3 T m N q T 3 p m R k t r O T F B T 0 x y Z X l V a z Z v b m F O W W R Q c U N T Y 2 5 w N H J v M H h Y e U Z K d D Z X N V l x d l h G T F F Y V T F H d 3 V M U F k y d n V y Y T J 0 c D d l Z l J I R m s y e k 5 r a 3 F J T V Z O S 0 x K U 3 B w V y 9 M d V J Q R X B o Y l d t N D Z O c C t y U z B y M n F s c D l m N E p N M F M r Q W h F T W V o c l l H S W R C W m Q 3 T m V 2 W F d L N H F x c X F Y d T d 5 W G p L e n N 6 d E J F S l B E V W J U N E E 1 c W d K V U F h Y i 9 U N G k 2 Q 0 Z v V m R R M U g x Z j F k U H p K a F J U U k 1 C R 3 Z W d 1 I 1 Y k Q r d V V R M k d S Y 2 I y N V F y M D F F c n Y 3 b j V w b U Z h a E d U M F N u R 0 h Y T X l q b n l J W G p Q b H B r W W R q Z k Y v W D I v T 3 Q 5 b l l o a U 1 v c H h i e W F o V G N w e G t p a F Z J e W p a L 1 l T b U J L e k N 3 d X B u e i 9 6 b k Q 3 O T l F Q 3 F p N D h X Z E 5 0 b D B X d m N W O D d l T D h I e X F P S k N F e F l X R G 5 x K 3 p N U E J 3 W W 5 v T 3 J y d 2 5 z b 1 d 2 Q X l s Z U R T b W J 1 O C t t a T J K V H h Q M n V 5 b U R 1 c D Q 1 Y j M 5 T D R y V m J S U E 9 y Q U d G a W V 6 U U Y 1 e X Q 5 S y t v Y y t I L 0 h Y e m d v b E F z d E F w U G l P V D N v T H A y a 3 h t M U t t S H h h O U d s T 1 Z P a 0 x 6 U k 5 u T 0 l M U D B z U F p U N n h 6 U W h i Q j F 2 M U V M a k J 3 Z H V B a U 1 w M 3 p F R H R q e E 9 U Z z V M a j V Y a D g 1 U n F t L 0 F p Y j M 5 Y z B N R 1 h W c D J Z M n g r S 0 5 t S G N 0 N 0 V z N T l Y T 3 l v S z F M W G t u a U s 1 b z h u V G 1 M Y z d F V 1 d s b C 8 3 K 0 t w R 0 Z v N G p u U H N 4 Q j N 5 R k 1 r b l l X R n Z y d E R w d l N X Q U s 4 M n p m Z z R F V C t M Z G p 3 O E x L U 3 F W Y U l O W V N G N n V p Y X V X a 0 V h R 0 l M R W t 0 O F h U O C t V Q V p I b z c 4 T m V K Z 0 5 E T n l F V k Z m Y k t K U X c 1 e G x s Z W h T b n l o N j B N b k w 1 S 2 F S R H R F b 0 E y K 2 Z U R 3 V q V z A 4 N m J S Z C t 4 Q k 5 h T U F H S G Q x O D h F M W 5 k V T N D Z l g v T W J H N V N R d m d U R i s 4 S V k z e j R 4 a 0 9 m d D d y W n N P T z R s e V o v S 3 l t O T Z j b 1 V i W j V 2 c G s x Y X h I V 0 N x W F d V a D c v V k p u K 1 Z j S l V H a G F E c 2 d r S 0 9 n R E R 6 a W d Y U X F 5 T W V P W k x 4 T X d P T l F V M E Z C N G N P S E Q z W j J S O F V L N l d 6 N n J j N T N m M 2 J H M D l t b n Y v R G F 5 Y 3 B a V G x x Y W l z U G 9 Q O D N F Q z F W c D B S T j d H L 1 g r b m t t S W Y z N G l z W E Z o T z R q N U t B L y 9 P V W R F S n B t d m R L a n Z H Y 0 V p V 1 l V U G h z T 3 F F e k h Q M l B I b G 5 Q V T B w N F Z s Z E 5 P Q 0 p 5 c D V 3 Y V V r a 3 I y Z T F o S X c x d W t t Z m s x R C t L a W p h d n h u O V V a Y l B D c m 9 z W W N N Z G N B c 2 Z 6 c 2 V m d U J W Z j Z j a G t G O U k r S k R r N 2 5 z a k Z t b W F w c U J l N k h O V y 9 z O X c v W k Z N Y m l 1 U T J m O G R 4 R k Z C Y T N z K 0 1 u c T V I e E Y 5 d m 1 q c D l w Q k p P Q n B M W m I 3 K 3 o 0 Y U 9 q a D Z E e n h v Z E d 4 c 2 J I M i 9 Z N W V 0 a G J y N W R x Z H R n T 1 o w T H h z M X h n c 2 k 5 d F N 6 c k Z 6 V m J 6 K z R y V H d k W m N 4 M k 9 s W m t k W l F V Y 1 J G a H k 3 W k V w T F h r T T g 3 Q k d Y W m d 3 U 2 R 0 T W p 4 R k h Q V E o 3 V 2 F 6 T l J u b T A 0 S X l M R U V i W H R r d 2 R J a l B L Q X h T O X F p b k Z W Q i 9 J O E F h T 2 5 S c k h i V k w 3 b 3 k 4 S D N L Y U Z D S V V V Y 2 9 C S X Z E V T F 3 R k F V S F l V M k t O a j h j d l p z U z N m O W l Z R k 5 j U n l y T F d Y R D d P R E 5 3 d V N 2 S T V B Z U J Z R W 1 l Z l U 4 c l B j U k p K Q U t 6 c T Z z Q 0 Z r d W 5 j W V F z U F B 4 O E 1 3 d k x U M D h Q Z j h i Z 0 E v T j l n Z X p 4 Z n h 6 N 1 Z H b 0 o 4 b n J u Z 1 N L T m l o N n k x M E R 1 M k h M c E Z 0 W E t B Z D B y W T l D S 2 R P N 0 l j d m 1 z M 2 N H Y k Z a K z Z U N U 5 s c F M z b k Z R d z l j S 0 V M e m 9 H S j Z q U 1 N N N X N Y L 2 N P O U o 5 Y z R x Z U V s T z d G S W 4 4 e D N o S l R a W V F y V W Z n U W p G U W J h Q k F O e H B P O X J k W n Y 0 N 3 F W b D V F W n l Y T H F G b X h l Z k F 4 O E N Y c G F D d X E 2 W H Z 3 Q X V z b 2 t O d T d y V 0 5 E T D M 2 Q 0 V x c H F P V C 8 r U 0 N x Y 1 d S b U N 2 b 0 t B Q T g 5 M T U 3 M l p N e j k y a 2 s y S G c z Y z R N M z h M O C 9 O W E Z D S V d Y b D F j Q 3 g v Z m l Q R E N k W T V 0 c k 9 t T C t t N G Z C U z B l O E R I d X Q x e T d i M z E 2 T F k w b G Z m M 0 N 5 c z B 1 a E 9 R Q 0 J y N U F C a E g 3 d l J p N H c 5 N j N C M G Z H c X V k a G F a R m k 4 T D A 4 e m p T M z d U e n N 5 c n V E a j F a Y W E v S H p q Y l Z a T m J l M F h r T F V t T U V T R F F V b V J o Y V l p Y 3 J k d F l E d l J 2 Y W N H b 1 p Y M T g v T n p j b k p 5 Z D N k L 1 N S M G J H M U 9 6 V U N v d k s 4 c 1 F k Q 3 N a T X M w R U R q U k x 5 Q m N h Q k w 1 R j R k Q 0 h U N l N E b k Z r b X c 3 V z d v Y 0 V O e E Z 6 d 1 Z R b 1 p s R 1 B k b V R R U 2 h L R H d G N z V k M C s 4 d U Z W O V d r e k F a U j B E b k 9 H L z J K b 0 R s L 2 N l U E h 5 Z 3 B 5 a G F I U k V r R 3 h V M E 5 l N H B X W j h Y T T J o U z V i d F B R U l Z D b k l l Y l Z j V z J m V E 8 0 Z k g 4 T m k 0 W m Z B T 0 h j L 2 p C M D d U Y 2 F p N U F t c n V F M k x G R D l r c n Z x W E J 3 a 0 g z W W t O N l A 1 T j N 6 d F N S a n J N V 2 h n b 2 R 4 d 1 l r K 0 V a b H V s L y 9 p b n d z a n h D M F I z e F V y b V d 0 M m F y Z W R H T T Z J c H h M L 3 F u V W F s R T d D L 2 l X M F A v U j Z T S 1 F u S W Y 2 e H R O M U V J d X h 6 V k 5 T R 2 Z W e C 9 T Z z M w L 2 p S b S 9 w Z F B Q O X d n T U 9 4 d m 5 a c 3 Z q Z G h q W E h D N 2 l V M F h y Z 2 J w W X U w O T B 3 N 2 l I Q 2 J U a G N J d l p Y Z V I w O E M r c G x z U 1 F E R l d N Z j d 4 c 0 9 P N D h 3 Q k F Q c X J Q Y n l s Q V B k S U 5 m U 1 h X N 2 1 5 e W V l Z j Y w d W t 5 M T B F Y z J K N U V Q W W R V M n M 0 M H p Z Z m h J T n N B a C 9 l T 3 U z W n B U V G M z S C 9 a Y U d k W C t 0 V F l k d k p a S 2 d E Y 2 p m R 2 N k V k Z 6 e W 8 4 N E M z c D V R e E p k N 1 h q W G 1 t b U 9 D R m 1 N S n J 6 Y k x Y Q j V Z c H I v S F Z Z a k d T M m p Z N G t n Z W 0 0 M E t t T G M 0 K z Q z V l h S S 0 R C L z d q Z 3 h h e m R 0 d z Z T M 3 F r e D V X R H F U Y n R k T 3 Z u O X N l e W F H Q z Z t T X F Y c H V 5 U 2 9 5 M U M 4 d n F E S k F D a D R D d n V 6 d 1 o w b W t q K 3 d I N H M z Z F R Q T 0 9 M V X B 0 c n U r V 2 h a W V h s R G 1 z a 2 h U N W R T M i 9 l Q 3 B 0 c m h P Z W l E Z H V D W k k 1 b k p q T 0 V N L 3 o y W m R G Q 2 J W Q 0 h T U 1 V j Q l h R a G M 5 Z F Z p O T J l e n V V b G s 3 O D U v b V J s Q T M y Z l Z q Z U c 5 U 3 R v Z F N 2 N X A 1 c 1 U z T W V Z V G M 2 c j U 0 Q S 9 u U m R L R j F z S l B E Y 3 l u M E w r M 0 R 3 R 2 l 1 V U w y K 1 d 6 M X p Y b l M 4 d 2 l D d z F C Z W V X U D N n S m N X e i 8 r b 0 t 1 R W 5 o U G V r T 2 V 2 R k d K Q W 9 n c D R q b z Q r a l V n c 2 5 m b k 9 q d n p B c D N 0 S X R I V j h 3 N k I 4 S k Z S S z J W Z l p W W E h L Q S 9 u c n R X Q X h Y Z U Z C N W p h b U 4 y R 1 h W Y 3 J p d 3 d B O H M 5 W l F N Z E 5 Z c W k 3 W T Z C U j d L T j J 5 K 0 g r c T V Q U 0 Y v c k R 1 N W Z M S E t P c V N O K 0 F n U G t L V H U 5 U 1 B C N G h X e k 4 z Y l F U T H Z P c X p Z M n Z I V l Z T Z 0 F N Z 0 Z E b T F Y b F B P U F R p U W N Z b 3 J n L 0 9 4 Z 2 V l a X V u T G 5 U S 2 d m Z j h q c D R U S D V z M 3 h V e j R G N n N q S D d 2 c 1 B w e m R 4 U E p K M k F o V z F 0 Y l N y a U h p Y W 1 N d n N x Z 0 4 1 d X N m R 1 Z 2 a W R X a V h H O S t i R V Q 3 d 0 5 D S T k w c n V U O E 4 2 a n Z C R z d Q M W J O Y U t R U k J N T X V p K 2 Z x V E x j U X l o d l l Y c F V P S T Q y T C 9 O Q 0 t K S H B V a H l k R V p i U D R J R G J 4 O T h D M V d q Y z B D d C 9 0 N V B 3 Q U p Q S j N k U U N Q S X F I S X k z V 2 d E Z D B 0 W D l W d G N r Q W V B e i t w c T Y 3 a U R K T V V 4 N n g v W m d a Q j Z j Z z B 2 d D d w c 2 1 J V U t o d 0 h k Y 2 h 1 a l d U N 1 E 1 d l J W R 2 F 4 T 1 d 2 b z V X d V Z a S m E z a T B Q b m s 0 R H V F R n J M R E x a a D Q r b m V 5 Y l B j R E 1 L T F M 2 Z G l 1 M C 8 3 M 1 N l b l o y S F F H Z G o v U m J G N m 5 K Z j N Y d C t z Y 0 Z z V m 0 z W k d z V T B Y Y 0 V R Q z d X Y 0 o 3 T T F p e l N k e W Q 5 L 3 o 0 d 3 h E M y t J c F J Q U 0 M 3 T 2 p I Z j l 6 Y U J o W n F N T k x q b G 5 I T H J q d 1 N B S G d W Q 0 1 o c 0 1 i Q 0 F W U 1 g w Q U E 3 c l l Q Q W x j T V h 0 d m Z w S T l h R y 9 z b 0 t k a 2 V Z b F d q R l Z X b z F J L 0 F Z a 2 h F a U 1 5 c z N 5 b T V l W k x B N j V U Q m l C R 0 d 3 Z 0 9 W a k 5 W O X d S b k 5 M b G 9 T U j B k O G N v e W I 0 b i t W R T l 6 U U J W d X d H N 2 E 0 Z S s 1 R F V t U U t s N y t L T E I r N 2 Z Z V 1 Z s V m J G O T d V Q l N t T G k x U k R z b 3 Z n a n J h U H o 5 d k d B a G N 4 Y T d z W j d G a k x S b 0 x G d 3 R O U k h K a 2 l W b V J y K 0 c x V 0 R r U X g y a G d I L 3 R p V 1 N 6 S T h x a l J 3 Q i 8 y a 2 h Z L 1 J l M n l r V 1 J I c 3 B v a 1 F o N m Z P T W 5 D a 1 J v Z 0 8 2 c X A y b X h w W X Z i M H A r T T R w b 1 I 5 e n A 4 d 1 B 0 d j R x T X A 5 U F N h V U 5 U a D l Q M E U z a H N V S 2 J 2 N V g 0 d l Z E Z D g x L 2 R k c W 5 4 Z 1 c 3 Z m R y S W l l b k V j N U 1 j M D g 5 c W 1 a R E x D L 2 x T U m t 1 b k J K U T F n b T V y Z T d 1 R 2 F M W k V O S D E r d k t Y V z V t d U J p U i s z T 3 J q M n A z Q W l o W H h J a k h w M W R X Z U R G a m F H K 0 p K d l J a U X h S R 0 w z V V V K Y z l U S F E y Q T R x b H N l T n p 1 M 2 N K L 2 Z o Z W l R V n Z t U U 8 r Q n h 2 c z V k Y V I 1 Q 0 5 y Y V l s M j d z b W l O d G Q 0 S E F G M G 9 3 a X p q M l F o a 0 E 2 N V A z b D d 5 L 3 g 3 N n p m K 2 h J R z V T c 1 k x O G h y T D B O Z D V m b z c w U 2 l l R X c 3 R k 9 L e H J U Y m 9 H Q m J z Y 2 Q y U n Q 3 T G F P M T U r b W x 0 c W I z L 0 9 N O W c 0 O G l r N 0 F n N k R m W l k y R V B N N 2 o z b 0 l 5 Y 2 l F Z i 9 R N W 9 h R V Z N V j B P V 0 x J b W 9 K T n g x W G I 2 e V F a e T h t N n R 1 T U d 3 O U w 0 R m d 1 a 1 h X U z J Z U H k 0 a S t t b z J 2 U G x 3 T 2 J W N m V x T D B o V 3 g 1 Z z V N V i t W M m R L K 0 9 I N V d z a U p D R z R W W V V W b m N Q W l Z p M G d I e F h Z W E l B V V d D T 1 l C b H N h U 3 g w L 3 J n R D R R Q l d N V W F u b F Q 3 R U l l Y W 1 U b D B Y R V d t e H J k S j V Q T n R h M W 4 2 b 3 g 3 U z V z R G 1 l S H Z 1 Y z N Q N n h M b 0 h 0 d 3 F s R z h L e l d a S W Z a Z k 9 5 L 2 F y U j c 0 Y m d 6 R E V G S 2 U x Z D B n e E J P N G 8 v N 1 l G d 1 N y W m 4 w c T l E T j J 4 O X F 2 b F B i c T F z K 0 I v V l R u W H B 3 c D E 5 c k I r N i 9 x N n R G U l I z U F B V d m l D Z 2 0 1 c z U 1 W X h n U m I 3 a 3 p q Y V B p d 2 x Z V j J n e j h P S U E 1 S V p q e l V H c F o 1 T m 0 1 O W Z W S 2 M z W k 5 N Y k R Y L 3 B t O U 9 3 d F d q c m x s e X l q M X Y v Z S 9 M V 3 J m b 3 h C N E h B e D F 1 e k J H R S t F S D F K V k l n e j N o O E 9 u W j R E d 0 9 1 N W Y y c 0 J 3 b H N x a m 9 Y V 3 J 0 Z 3 B s R j M x e m p r T E o 3 N E h Y a G 1 1 b W x n Y n J y Z G Z E Z T J H b y 9 P c U l X b E l 6 R U R Y b H N M e W 5 H N k R S R k R Y T z B X Z z B 3 U m M 1 N 3 Q r R G x r d H R n a z k 5 T 3 p M V 1 B k Y m Z i M S 9 a T T d a Q 2 p H c X o x W l V j W V p 5 N T B o d m J 5 O V B a R D R 1 S 0 d D K 0 Q y d 2 d 5 b H F 5 b T R t T j Q z U m 9 w R H M w V m d R N E M z a U l L L 0 h L a 3 Z o N V p N a j B G N X I 1 T F E 5 a U p w K z d J b j F m L 3 d r U F h Y b 0 t 1 R n V 5 S W p q e C 9 q a W g 2 Y 0 J j S k o 2 M m M z Z T V w N k t h M 1 A 3 V 3 h C d V N 0 T X F 1 Z X h O d z d U Z W R P V X F 3 b j B 2 b D Z T a T c w U E 9 N b m x t Y W 1 5 a j Z p c z J n M 2 Y z U D l p a l Z T U E E z c n Z 1 L 2 R l Y k w 2 U H R B R l g 0 O V d p e l Q 0 U 2 t H M F U 4 V k 9 a S U w 0 K 2 Z M a 0 p j M W k 0 V l h n c G F l R G 9 0 S D F C Q m h J c k t j b k J 4 K 0 d w T T B t S j Y z U z N 2 Y 1 d X Q 2 l u U S t j W G N J O T J 3 c j B i S V p s Z k d y Y 1 V p N z h n d X p Z d n E 5 Z l Q z b l Z F M m p 0 U F N v U T V M c m R P d k x q N H R k d k Z S S G l r c W x P N m Z H a E d J S 0 I v d j d x b n B M c m h 3 Q U 8 1 c l l j a T U 1 c E p C Z 1 J F e T B l c 1 F s W S 8 z Y T V s Q k 0 r N V Z 2 W G g r S l E 5 T D A x b y 9 M Y 2 9 U Z l U r N 3 F k d G 9 H Z D U 2 c m 0 r e n g 2 e V Q v e D l E c z h x d 2 9 L V E p i c k x T U 3 F t Y l c 4 V 0 l F c U x a L 1 N J V V l p M U k 5 e U 9 S L 2 p H Q X l M a T R 2 K 2 N Z T W R w O U 5 s N z F T b j d y Y V Z t W m 1 M O H d F S l R L T X V o S T l p L 0 1 I Z n Y z K z h s S m 5 5 T W t M e E 1 i Y W N X R X U 4 S T R i S U R m Z i 9 V N V g 2 c m V j L 3 p C S T g z T j B i R 3 h 1 d m J t N F F Z V C t L W n c y M W J F M j F o R H J G K 1 p v Y k p y W n N C R D Z r Y W h 0 b W l n Y m g 0 a 3 l K U G g y b 3 N M S 3 l a d k U 3 N V F x V W 5 6 S i 8 r Z k p s Z H l J V F Z O T 3 U 0 Q U h r S 1 V q a z N z Y m Z 4 R F U w W W 1 3 c F V V M D V D S l d 6 Q l R p a F R Q L 1 U y T z h F M G V m b m h 6 T 1 Z S T m 0 v S k F Z R 0 J z Q m p Z S T l X Q l R v S 1 N x Y V d M e X d F Y 3 E 4 T F N u U n R 3 V 3 B m b m t x U U w w O S s 0 W l d T a 3 N L a G 1 n M F l X c W p R Q n B r V n U y S G 4 3 W D V S Z 2 5 J V H k w Q V J W R D Z S U H R m N 1 Y w V k 5 O L 0 d B d S 9 2 R n I 2 R i 9 I M 0 9 Z b V p q b z N r T W Z J c 1 F v e j Z 1 Y 0 F v N W 1 p e F Z B Y 3 R X M X R X c 2 N k Q S t 6 Z C 8 4 Y z g v d l l J U W l I L 0 x Z b D Z L R k Z i b i s z Z W 5 P K 1 h J T 0 t p a 3 B O V G E y b 1 N z R H J k Q T F r d m l 2 M n p a R 1 J r U W l v K 0 l w a D l u L 2 Y 3 V T N u a V F Z O V A 0 T H V j V k s w T z I x K 0 d h b F R p V D l K c z B x R 3 R L U F d q N X l K Q m h u b X p 2 Q U 1 Y Q k l z M W F H K 2 Z 0 M k 9 T b k J 6 Y j B D d 0 R S R m F I N V F 2 a T J l Q 0 k w U U w 1 N X p v d y s x K 0 9 u R n k y d W p 1 c X E 2 Z X N t M 0 t G U W 5 3 O V V m b 2 9 O Z 0 h 4 Z W 5 C Q V p H a k x B e U F C W H h u K 2 p B c 0 l o Y n h L U m l B Q 1 Y 3 R m h I a 2 Y 0 d G d 2 Z y s r Q l p C O E 0 z d l I z S X l q b 3 g 3 e m 5 t N U d 6 d j J l c k x V N H p o V k x z b m V m O W h I L 3 E x b G F K d 3 A z T W Z 3 L 0 h S Z n V T Q 3 Z 0 Z W J V V l E w S V d 0 N m R B S j l N d 3 l h Y V d L N U t X S k 1 L T T J P b y t 2 a E V Y e D E 0 Q V N s V 3 h n V j V z S U x p L 2 8 y Y 2 Z I N T Y 2 b D U r a 2 t s V m t i N C t G N k l 4 W l V J d j k 2 a X F n R l R T U X c 5 Q m F Y T y t n M E h Z c U 9 v Q W h z Y l d o b 2 F H c T Z C c F h Y a H Y v b E p L a S 9 a Q n k x R D Z 4 Q z B G a i t s c 2 k 1 V E x 5 N 2 5 P R C s 5 e k V 3 c H l M Y V Z m N n Z W V j Z B b H E 3 d T h 1 e H N Q Z G o y O W V I R T V E Q U 8 w V y t p W X A 0 Q V Z i N 0 l q b z R P Y 0 9 R b 2 Z Q Y 0 x R Q 2 1 S S S t 6 S F I w Y 2 5 Q Y 3 J L Y V R i T T Q 0 c X V E d G t S M n A z T 2 9 5 Q W l 1 d H R K T i 9 x W j h k c 1 I 3 Z D N U M V p 5 S z Z K T T d K V l p a V l p X S F V N N C 9 h c T h G a W d P d z R 4 R 0 t J S D l 6 O U c v M X g v W E x 4 d U h t R m 1 a S z U 2 c 2 9 4 S W k x V D J o e W 1 2 c D F J V 2 M v S n d G N X F m Z T J 4 U 2 9 x U l c 0 M E J 6 R X V x M m p E b 1 h N R V d i T U l I N W 8 5 Z W d q a 0 V l U F B h M 1 B q Z j F o U V o 4 Q X p m W m 1 i Q z g 5 a 2 J t c H N u T W p p c n l r c U t t c H E 4 d E R Q Z l p U T W g 0 N n A 1 d n J z W m c 1 R V l D Y j h K c 0 F u S m 9 i d U s 0 S k t 3 c 0 h o a E Q 3 U C 8 4 K 0 1 E S V h 3 N 1 d Z b 0 t q N U x a S H g 4 N E h h U 0 R E b n A 0 R F d r S 1 R D c m t h S X d V N V V q e k 1 q T V R Q Y W M 1 R z F O Q k J V S 1 J 6 R H N v M 2 5 R W E x i Y k p z O G t B N T F X R m d X S z g 5 N k 5 C Y 2 Z w V i t I c U o 2 c S t x e U d h S W s x b l J 4 Z F R 5 d E F M Q m F l b m x J Y W l G S F B j M 3 Z 1 N U h H U k x q d m h J Q W p r R m p v Q T Z C c 2 8 r e F N v c 0 t k a G d p c l F i c i s 5 T H l B S n d a b 1 R Q a E 5 h N m F S U U J W e k 0 z T n p k W j d 6 e D F Q U i t l a E F 4 V T J Y Z k V V Z k d y d E p n e G I 0 W j d 1 c z J O R G x 3 d T h E U W d G Z 3 l n c z l k Y m 5 E Y k F 2 S G F j R 0 F t S W 1 N a m s z a X N 2 e m Z V O U x D K 3 R O d X h h b V o w R n R S N j R W e m N 5 M m x o Y z l D e F B v S 0 t 6 e m R I b D B X b k R r Y 1 M x Q z N v S W x O R m h V V T V n N j N O U 0 t l M T U 0 O W 1 B V l R K N G t L V G s 4 b j Z R W U h O U X N U V 2 x p R D N B a F p F e U 5 K O D k 5 T U x Y b F R q Z 0 l J Y T I 5 Q z B j N V V F b 0 4 r R k l D T m R v Q k 9 4 T T d 5 Z G p 4 T i 9 R M 3 l k e V d h b F h R K 2 Q z e X N 2 R l Q 1 c i t N b G o r e W 5 Z Q k k 4 d W Y 2 a j Y 3 Z F c r Z 2 h u N 0 V 6 S k g y O V B D Q W F H d D M 2 R m V u R y 9 y Y X l K S 1 h p W V F M M X c y W m g x Q j h 2 N 0 5 Z U H F z W G Z P a T h z R 2 l a M 0 h s e k x r N S 9 h e E F z b H c 3 M F R P N 1 F j Q 1 F N e k x C Q 2 9 X Z 0 Q z T l B 2 M 0 x h L 0 p W M G Z M Y W 1 v U G 9 C a V B E W X V q d X h t K z N I a i t h W W w 5 T 2 R v b 0 x O O E Z C R n B T Y X J L c F F 4 S 0 Z E S 0 p R Y 2 d H e l V H U G F C d 0 1 N c D Z n Q U t j T k R N d 2 1 M R H d W M l V O O X d t e X N l b 0 5 i a k F G Y n N B W n N D R k V z U 1 F m a U x F R 0 1 K V m 0 y d U U w R 3 J 4 Z X F r S m x a N k l j d H Z Z O F k 1 a H p 4 K 2 p 5 S j N U O D Z P Y W p l T U J M O C t 5 Y j U 4 Z 1 Z 2 N z k z O F Z E Q U 5 I Q m x k d F Z i U n p P R F F F Q z h 2 N z l E d z h P T E N B c X R l N H o 2 W W o r U j Z z d D g 0 Q n Z i Z 1 F 1 a W J l e k Z G Q V R M M 3 d G d X J n Z z B T V V p o Q U x Q R m x p Y 1 V E K 0 o 0 T n p I M H h q b W l E M U E 4 R n A 4 S G 9 F a W 9 x M D Z E N H p V e F A 1 N z h 6 M k V n T S 9 y K 2 Z J W F d j Y m 5 p W k l t N W k 2 Z n J P W m p 6 d F Y z S k x V a T F h e G 1 1 N E Q 4 R F N P V n M 3 Z l l B N 2 V 6 b H N r K 0 t o Z W 0 v Y W d W c k N r e k 9 P a 2 J K W k w v a n B 5 d j J m T E 1 j S V R O L 2 d w M W w x Z n R t c n F x b 0 t P T z l E d X Z a O U d r M m h s M 2 o v b m h 4 T X l N U k V y Q 3 Y y S T Z R e i 9 D S W 4 y S k p Q T E 9 O U E p D T U J I M G J G Z j B m a k o w Y m 9 0 L z F X a z R L a 2 J y a 0 l r T W J n c z N J U n g 2 V 3 N u U m x r V i 9 n c U 1 1 U z F W R l d k M 0 Y 3 O E J x c z V T e k R v O T h h V 0 Z x T T J W N H N K R U N z c 0 p 6 N k 1 I c 0 x i Z T N m L z d U c D c r c F B l a y s w U G F k d F F q Y z l D U m t Y T j R q U 1 R s c E d S O G Z h K 2 Z i e T d s T U Y 3 e F d s V F Z q U 2 1 s R V R E U 0 V N e m F N N m x a R m x L d 0 c 3 b z N x W W Y z Y l N W S z F N M E E 1 W T Q x T E V q M F p l N 2 F U R G R 2 a X M x d m x r a U E 1 T 3 o 2 d l p 1 T 3 V n N X h 1 a l J G T z J a a 2 F u b 2 s x c 2 d X U G J C U W p h V k x h a j B o Q T J C d E 9 G R l l G S 0 l 1 T z B x d X J y K z B V U j F Q W n V i b m N W R 2 h y Y 0 U v M z Y 4 L z V D V 2 F p R m t y a H U r Y 2 J a R X U 1 O W Z l Z j J 4 e i s 2 N T I v W F B M V V h B V j Z H d G p X Z 1 p p Z 0 Q z c z U 5 Z D Q y b X N H b z h z b W 5 T Z n d j c k x y R j B k R m g 1 d U t C b z c 3 d m o z S n d o Y U t T c T Q 5 S S t v N U Q z a m U r K 0 V 6 R z R P e m Z i c 3 V l T 3 J j a m t I T E 4 2 Z T l U Z 2 Z 2 e D l r V 2 g r b 2 Z 4 Q z F I N 0 d j N n V T U U V M R j h l S 0 l u M k 0 0 a 0 d K N 2 h E Z n F D N F R r W E 1 U Z z R D S W V F b 2 R p R S s x Y 0 V G U H N m e F N p R m h P N l B h b n E 2 b i t P M W t Q S T N n c V l 3 Y 3 d E V H h h c V B 3 Q z h j M 0 J y L 3 F i W T V k b 2 5 3 Q k t 6 Y l l J M H F I T 2 V y S k N H W U R 1 R U 9 6 N U 9 W V 3 B N Q m M z S n o 3 N k E v W U x s a z A y d G t 3 R U o y O S 9 B W U d o e W N 5 Q l o w N i 9 V c W 1 F N m J m Z E h q e l A 3 M n g 4 U z R 3 U F V I R F M 1 R m V 2 N F F R c S 9 B Z E s 4 b X B F M j R W Q 1 Z Q e E g z L 0 8 z T k 5 K O W R D e U 5 w d n N F V k p T d 3 M v S D k 4 T k 9 D Q U 9 E Z z V k W F Y z c j Y r d S 9 M Y l R i M 0 t i O U l S R H B R W X F Y M n h H d 2 l p a G x W O F M 4 Q 3 M 3 T k p j K 2 J i d k c r K 0 x W S 2 t Q T n F 2 b W t z O H J h a j U r R 3 R i b H B B O U p 2 a 3 N V R X N i R 3 d 1 d D k y S j h Y U j J s U 1 p L R U p y S F p K Z m J Q W T c 4 e n J y N E Y 5 V F h m a y 9 r d k c w c C t 0 M U 1 Q N F k w V j R J a F Z G Y 3 N X b j Z Z d n d Z b C 9 Q e k 8 0 N V l H V 3 F S U U J W W H V s U l l I d V l D U z B 1 U T R l O D g 3 M E x n R 2 V O a V B 1 N 3 U 3 Q l Z 1 R m N L Z k o 5 Y X V P Y n E 1 W X l X e G l G M T F M e U 4 z V 2 V R Q k 1 l e G g 4 M W F v R G t t S 3 d V W G s 2 M E F w a m 5 E Y T l 4 Q U N J O U p t S G p D T 0 l m e i 9 B Y n R S Y n p p R z V t c W J J b k M 0 V G d z Y U d n T k E x R F Z h L 3 k y b l J Q R n Z 4 V T k z M 0 V o S T F C a D E 4 N 2 h n b E V B R E l N Y W F E N z J X R W J 3 b j k 3 V D d X e H d w M 2 0 v c E N T N 0 8 v R m 9 3 a F F v R n Z D d z l z Q X B U S U l r W k c 1 O W Y 3 a j V j T G F o Y n p q d z g 5 T H c v L 3 B y K 3 l 5 Q W V L W E V m b W w 1 W l F R e m p z R m l 0 T m N O W U 0 r S z J J T 2 J Z M j V z Z H F K Q l Z 0 U D N a c j Y x V 3 R 0 V F M 4 S z R 0 Y k x Z U 0 8 v W n Y 0 Y z V l U 0 d s c X M r b E N x b C t p W F p y Z F V I U U R p b l h h T l l a Z U l 3 K 0 d n N i t x N k 9 R U X k z Q i t G U X g 5 U E t w a W N s c 2 E z R U Z L b V N I N m 9 a O E h D Q X Z J Z H A r Z G R K M 2 t G a F g r V G x h T V N r R l J P V X g 1 a W l x R E h p L 1 V P T D l E W F R D b G h V Q 1 l 6 Z W p Z M n g r Z k h P e V J N O G 1 4 Y m N V M D Z P Q W p r T k J L R V p N L 0 Z T b D N s M H N z Y k t j a X B L e G d B R 3 V E e k N a R G h S Z T Y y V T h y e E p T M U 0 x Y n g 2 a H l O Q T N o W W V I d j V 3 V 0 p 2 N m d B N G F F Z m R 2 V m x Y U W R Y d E I y N m l M N n Z L Z W 9 i V W 1 2 a U N q M l p x S E 9 H V 1 V a M 0 N z R W p y b U R l T E c v V 2 5 I R 1 I w d G J k e W Q 1 d G V I R T l K Y W 0 v R T R v N 0 I y T F N L V n d x S 2 l E Z S 9 m Y 2 V I a G l C N D R k e j l C V 3 k r c 3 d I d 0 N x N G Z 2 d z B r T F N O M E V G d X J Y S 2 h T b G M r Z X B 5 d W o x b F p C Z F h G e E F M b m h i R S 9 S M G h N Z X N W Z m 1 o N V Z R N W k r U 2 J P Z l Z x e T Q r d z J j N H d O Y T N w e V d Z d T F U c k s 2 Z T J 4 e V R U Q 3 d W a D F u U H V H b 3 R h V E 5 o R U 5 3 e F d s Y k 1 U U V R F a j R W e E 1 p Q 1 F 6 O D F o U F A 5 V T N 1 b V B X M k Q 5 b G g 5 V G x v a U 9 5 R F h x O D J H M U V z d V R m Z D l E R H p U Z z h p M F M r N E N C b U N Z M k Z w R T l B Q W p u R H Y 5 c D V v V 3 J W W F d H N i t Y N m F h a G h D W V h K S k 4 4 Q T l 2 V H V i Q 2 N u W j N O M 0 Z j V j A 5 R T J C a U p i U D Z 6 V k F L W l Q y S j J z b F p Y a 0 9 T Y k x Q Z F Z F V m 9 v b E F s b n F O U G 5 N d k N t S V E r a X B m W D h 1 Q 2 R L S U t V b W 1 P a l Y r T z E w e m Q 0 d X F C L 0 h z W W 5 M M j Z a V H V L V 2 F i S n g v c D Y 5 N U N J V W p r a n J G O X J l T k R 0 N l J R Z 1 J z Z U d 4 S U o z d 1 Z T N G R E Y z d 1 e T l D d j V 5 O G J U T l Z a U D l I V 1 Z v U z R m b T F v b k h 4 Z D Z 3 d 2 Z P V k Q x S 0 5 r R F B 0 b V U 3 b k V w b j Q 5 V 3 J E Q 1 R j N U p s W V d O T W 1 T R W V P V j F y b 0 o 2 M F d M S n p a U m t l L 2 F o V l p G W V h 2 b W R 3 V E l 2 V G N B R W R 3 e X o w S z U 4 Q m V x Q n p s W j Y v N k R P T 3 o 2 S E F B R F E x T j d M Y V Q v Q T h 4 Q X J L Q U l v c W U x N m x 5 T k k y c T h 3 Y U x F b W E v S G l H a H E x c 1 Z H a E Z S b 2 t C W m N o S m R O c G 5 G b E x F U T h Y O F h Z U 0 J 4 e m N i U 2 1 F d m x C Q 3 V 4 Z 0 d F N k 9 U M T l k b n k 4 M X V a V 1 N p T m 5 O W l Z O W k J C Q U F X Z l F K a k t h K 0 5 u a 2 o y N l N t a D R s Y 2 U w N 1 Z u W T N 2 L 0 5 w U H J u c G Z M U V N X T F V i Q U R k W k J W R n N W b 0 h i M k N Q Q W V z U F U 3 Z U R Q T E c 4 b 0 5 2 b k l 6 Z 2 5 2 R 3 o r R j Z n M G E 0 b V N 1 M l R R N E d t R U h R V U l n M l p C U y 9 z R z E 2 a H V E R W d Y M l N G L 2 x j b k l H T 1 J K c 0 5 Q V D N k Y W h r O G 1 k U 0 Z s W F h X c l Q 1 U 0 l S U D I 2 R 3 p N Z X A x Z W l t R 1 V E U U R G Q n N m d W g v T j I x b 1 V I a 0 t w R z F 6 R l l v M F l h N l h j Z l h z V T g 5 d 0 l J V z J t W m R i N F V t c T R R e D V K U W F s Z m 5 4 N j g 1 Q U d 2 T m t 3 N H h J e k x Q e F B H K z N F L 3 I v U n l N M k d C M T R 4 N k F X Z 0 F v W m 5 4 O V h P S m h p R 2 R I R n F o T E 8 x c X h B S 1 F M T m 1 n K z F V Z m R p W n V 1 M E p W S m h Y R k N o U X l K S H o y S U Z G L 1 B t N l l Q d m I w c z d i Z T E x Q V J w a 1 Y r Y j I 2 K 2 Z j S 0 1 X d m p 0 Q V N l W H c 2 N G E z U k J V a k h D T l h q e G t V b 2 9 D U U M v e n N t d m Z Z R W h u W S t O a y 9 l b 3 B O c C t h b l N m Y l N D R G Q 2 Z l d x Z 3 p J R 2 Z F U F J E K z N 2 V k U r Z l d Q Z V B M R k x X M m Y 1 T 3 B s b E x s e S 9 m e m E 0 M l V T V 1 p l Q 1 d H R m x N c 0 8 v N 0 4 r a U 4 v Y W Y 2 U X h y N 0 N 5 S W x 6 Q y 9 S T 0 V 4 R V l o e T h 3 U l Y z V V Z T S j h W a D h X W T l 6 Y 1 F 3 d V Q w O G Z O d k J v c U V k a k 0 2 V U l R d W p Y Z z I r a m 4 0 V W I z W k J Q T U 9 V R z l n Y V Q 4 b T E y d H A y S 2 J Y T F A 0 Q 3 d O S T d Q M 3 h T V E x K T X R L Y W 5 R R m N Y S D U w W m R W M X g v S z h 1 U 2 R m b V B 3 M X V n c 0 N V S F Z W b F l P M W R h d i 9 Y Y j F X U m N C e D N j a G 5 s Z 0 x p T 0 9 t a W 1 l U G x o a j B N L 2 4 5 W j V Y O V F Q T U Q 2 e n J H T D V r R E N z K 0 5 K d V l M W E 5 L V l Z 5 R E d z b 0 5 G T X l y T U R 4 a 2 p W S z B w d 0 h m N D J n S T E r V D J 4 U H N I T E 5 I a C 9 v M 2 R O S W R t K 3 p W M W F l c 0 9 6 e m F z U j R U U 3 l P Q m V T e F o 0 e l R z c U o 3 d n A x V l p P c 1 F a V l h h Y T E 3 T j V p Z 3 R w Z T E x O E x x M i t E b 2 p t Z G l x S k M 5 R V R L R U k r e W l V V T g z K 0 J o M 2 I 4 V G F m M 3 h H L z R y K 0 x r U U t m c n B l T W d w N n U v O T k 2 c E l V R l h y U G g y T 3 p z N 0 h K O E p R d E N p Q n E 5 c 1 l h M G p z N l A y W D h 6 R m d a Q 3 Q 3 K 3 V V V T d 6 d D B V M F h S R 1 c r U E 1 3 b 3 U 0 Y 1 B 4 S X R L N X R u S 0 t I V T d 2 U X J W b X F o N 0 d j U 0 5 C K y 8 z Z m h F d 3 h r Y 2 p k Q k N K c W c 1 S E F 4 b G 1 p T m U 1 a z l r O W l Z M 0 R i c V Z 5 S F g 0 c E d Q c 2 F k b W h 4 M m h H b W Y r N X N P R k 9 Y e V l z M k x N d W Y z N T d 6 R U 9 w Y n V J d j B 5 S E d E M 2 R w V D d s W W h E a 0 V P T E x x R j d 0 M U Z j Y l d j U 1 R v Z 2 F r a H U 5 Z 0 V Q S X U 5 M 0 h h Y k p 3 V 2 x o Z E 5 v V 2 9 u V 0 x 6 O U N D S 1 N F Z T Z V U k x V b j l G U W V u a E g x L 1 A 4 M E 0 0 R 2 J Z a m l M b X J p Z X R q a T B R Q W N q M 0 N 0 M G 9 a S 3 R 4 U 2 5 6 R m 1 s O W V D c 3 R Y N 2 k z a H J s O U Z h a E J j V j l R W D Z h M 2 t S b j B Q N z E 0 L 1 B o d 2 x p Q z V F S W F m Q z N l Y n F z S H Q x Y 2 x D a U Z O Z 2 p T a 1 V G N m t i M D J L a 3 Z O V n p Z O D J T M U I 1 O E 9 k Z D h w c V F y S F F E U 0 h J N F d n a X V 6 e j M 2 c 1 B n b 2 x Y a W d 1 N V B P Z F J N d j Y v Z F d 2 U F F j b y s y Q z B x a 1 Z Z S U F M a k p T U 2 x M V n I 4 M 0 R 2 a y 9 V R X N C Q W h R R E Z B Q U F B Q W d B a l h Z U F d U a y s 2 e m 5 I Q V F B Q V F R U U F B Q X d B Q 1 F B Q U F B Q U F B Q U F B Q U x h Q k F B Q U F B R 1 J 2 W T N W d F p X N T B M b m h 0 Y k Z W V U J R Q U h x c V c 5 W m x C T E F R S V V B e F F B Q U F B S U F H M X d E M W 5 i c m 5 v S j Z B O E F B R F F T Q U F B S U F B a 0 F B Q U F B Q U F B Q U F B Q z J n Z k V C Q U F C d G J T N W l h M m w z Y V Z W V U J R Q U h M N X E 5 W m x C T E F R S V V B e F F B Q U F B S U F J M T J E M W x a Y j I r d 2 N 3 T U F B T 0 F H Q U F B U E F B a 0 F B Q U F B Q U F B Q U F B Q z J n Z j h S Q U F C d G J Y Q m h a M l V 2 Y 0 d G b l p T N W l h V z V W V k F V Q U I 2 c W x 2 V 1 p R U 3 d F Q 0 Z B T V V B Q U F B Q 0 F D T m R n O V p 6 Z 2 N 4 Q S t r T E F B R H R k U U F B R F F B S k F B Q U F B Q U F B Q U F B Q X R v R 2 Z G U U F B Y 0 d G b l p T O X d Z V 2 R s T G 5 o d G J G V l V C U U F I c X F X O V p s Q k x B U U l V Q X h R Q U F B Q U l B S T E y R D F s N 1 p Q c 1 d D d 0 l B Q U 5 V S E F B Q V Z B Q W t B Q U F B Q U F B Q U F B Q U M y Z 2 J N a E F B Q n l a V 3 h 6 T D N C a F o y V m Z a b T l 5 Y l d G M G N 5 N T R i V 3 h W V k F V Q U I 2 c W x 2 V 1 p R U 3 d F Q 0 Z B T V V B Q U F B Q 0 F D T m R n O V p K U E R i K 0 R v Q U F B Q T Z B Q U F B R W d B S k F B Q U F B Q U F B Q U F B Q X R v S H h J d 0 F B Y 2 1 W c 2 N 5 O X d Z V 2 R s W D N K b G J I T X V l R z F z V l Z R R k F B Z X F w Y j F t V U V z Q k F o U U R G Q U F B Q U F n Q W p Y W V B X U S 9 L V 3 F 3 d U J B Q U E y R H N B Q U F r Q U N R Q U F B Q U F B Q U F B Q U F M Y U J X e V F B Q U h S b 1 p X M W x M b m h 0 Y k Z W V U J R Q U h x c V c 5 W m x C T E F R S V V B e F F B Q U F B S U F J M T J E M W x H a W c v R G 1 q R U F B Q z B 5 Q U F B T k F B a 0 F B Q U F B Q U F B Q U F B Q z J n Y k F v Q U F C M G F I V n R Z b T V o Y V d 3 d W N H N W 5 W V l F G Q U F l c X B i M W 1 V R X N G Q m d B Q U F B Q U l B Q W d B S l F J Q U F I V m F B Q U F B Q U E 9 P S I s C g k i R m l s Z U 5 h b W U i I D o g I u W v v O W b v j E o M S k u Z W 1 t e C I K f Q o = " / > < / e x t o b j > < / e x t o b j s > < / s : c u s t o m D a t a > 
</file>

<file path=customXml/itemProps127.xml><?xml version="1.0" encoding="utf-8"?>
<ds:datastoreItem xmlns:ds="http://schemas.openxmlformats.org/officeDocument/2006/customXml" ds:itemID="s:customData">
  <ds:schemaRefs>
    <ds:schemaRef ds:uri="http://www.wps.cn/officeDocument/2013/wpsCustomData"/>
  </ds:schemaRefs>
</ds:datastoreItem>
</file>

<file path=customXml/itemProps128.xml><?xml version="1.0" encoding="utf-8"?>
<ds:datastoreItem xmlns:ds="http://schemas.openxmlformats.org/officeDocument/2006/customXml" ds:itemID="{d24265ce-acbe-4c7d-8c54-9a23c166f337}">
  <ds:schemaRefs/>
</ds:datastoreItem>
</file>

<file path=customXml/itemProps129.xml><?xml version="1.0" encoding="utf-8"?>
<ds:datastoreItem xmlns:ds="http://schemas.openxmlformats.org/officeDocument/2006/customXml" ds:itemID="{00046ecf-a93a-4024-bbb7-e0fcea90a3c4}">
  <ds:schemaRefs/>
</ds:datastoreItem>
</file>

<file path=customXml/itemProps130.xml><?xml version="1.0" encoding="utf-8"?>
<ds:datastoreItem xmlns:ds="http://schemas.openxmlformats.org/officeDocument/2006/customXml" ds:itemID="{58c2cc0b-dac8-4cb5-a678-e3132d8d8837}">
  <ds:schemaRefs/>
</ds:datastoreItem>
</file>

<file path=customXml/itemProps131.xml><?xml version="1.0" encoding="utf-8"?>
<ds:datastoreItem xmlns:ds="http://schemas.openxmlformats.org/officeDocument/2006/customXml" ds:itemID="{287d5fe9-86f8-48f4-80af-07679b766119}">
  <ds:schemaRefs/>
</ds:datastoreItem>
</file>

<file path=customXml/itemProps132.xml><?xml version="1.0" encoding="utf-8"?>
<ds:datastoreItem xmlns:ds="http://schemas.openxmlformats.org/officeDocument/2006/customXml" ds:itemID="{d0b394e2-1ee9-4a54-a173-589878382877}">
  <ds:schemaRefs/>
</ds:datastoreItem>
</file>

<file path=customXml/itemProps133.xml><?xml version="1.0" encoding="utf-8"?>
<ds:datastoreItem xmlns:ds="http://schemas.openxmlformats.org/officeDocument/2006/customXml" ds:itemID="{f8e22ebb-5f43-4b4e-a60e-6af2b0678eb6}">
  <ds:schemaRefs/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747</Words>
  <Application>WPS 演示</Application>
  <PresentationFormat>宽屏</PresentationFormat>
  <Paragraphs>104</Paragraphs>
  <Slides>14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14</vt:i4>
      </vt:variant>
    </vt:vector>
  </HeadingPairs>
  <TitlesOfParts>
    <vt:vector size="25" baseType="lpstr">
      <vt:lpstr>Arial</vt:lpstr>
      <vt:lpstr>宋体</vt:lpstr>
      <vt:lpstr>Wingdings</vt:lpstr>
      <vt:lpstr>微软雅黑</vt:lpstr>
      <vt:lpstr>Wingdings</vt:lpstr>
      <vt:lpstr>汉仪旗黑-85S</vt:lpstr>
      <vt:lpstr>黑体</vt:lpstr>
      <vt:lpstr>Calibri</vt:lpstr>
      <vt:lpstr>Arial Unicode MS</vt:lpstr>
      <vt:lpstr>Office 主题​​</vt:lpstr>
      <vt:lpstr>1_Office 主题​​</vt:lpstr>
      <vt:lpstr>16组面向对象程序设计课设展示</vt:lpstr>
      <vt:lpstr>PowerPoint 演示文稿</vt:lpstr>
      <vt:lpstr>01程序底层逻辑讲解</vt:lpstr>
      <vt:lpstr>矢量的存储抽象</vt:lpstr>
      <vt:lpstr>栅格的存储抽象</vt:lpstr>
      <vt:lpstr>图层绘制</vt:lpstr>
      <vt:lpstr>02 程序功能讲解</vt:lpstr>
      <vt:lpstr>程序ui</vt:lpstr>
      <vt:lpstr>程序ui</vt:lpstr>
      <vt:lpstr>附加题1：工程io</vt:lpstr>
      <vt:lpstr>附加题2：编辑操作的撤回</vt:lpstr>
      <vt:lpstr>附加题3：日志输出</vt:lpstr>
      <vt:lpstr>附加题5：瓦块读取绘制超大栅格</vt:lpstr>
      <vt:lpstr>程序展示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zxw</cp:lastModifiedBy>
  <cp:revision>185</cp:revision>
  <dcterms:created xsi:type="dcterms:W3CDTF">2019-06-19T02:08:00Z</dcterms:created>
  <dcterms:modified xsi:type="dcterms:W3CDTF">2024-08-15T11:32:08Z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2052-12.1.0.17827</vt:lpwstr>
  </property>
  <property fmtid="{D5CDD505-2E9C-101B-9397-08002B2CF9AE}" pid="3" name="ICV">
    <vt:lpwstr>350325CDA4DB463E8366039ADD9FA2B1_13</vt:lpwstr>
  </property>
</Properties>
</file>